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ECA11-D99D-498A-87D7-4B80148190C0}" v="2" dt="2025-07-14T16:11:13.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9" d="100"/>
          <a:sy n="39" d="100"/>
        </p:scale>
        <p:origin x="138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hik abbu" userId="df355af9793256d1" providerId="LiveId" clId="{0B9ECA11-D99D-498A-87D7-4B80148190C0}"/>
    <pc:docChg chg="modSld">
      <pc:chgData name="koushik abbu" userId="df355af9793256d1" providerId="LiveId" clId="{0B9ECA11-D99D-498A-87D7-4B80148190C0}" dt="2025-07-14T16:41:39.864" v="327" actId="1076"/>
      <pc:docMkLst>
        <pc:docMk/>
      </pc:docMkLst>
      <pc:sldChg chg="addSp modSp mod">
        <pc:chgData name="koushik abbu" userId="df355af9793256d1" providerId="LiveId" clId="{0B9ECA11-D99D-498A-87D7-4B80148190C0}" dt="2025-07-14T16:00:27.296" v="26" actId="255"/>
        <pc:sldMkLst>
          <pc:docMk/>
          <pc:sldMk cId="0" sldId="256"/>
        </pc:sldMkLst>
        <pc:spChg chg="mod">
          <ac:chgData name="koushik abbu" userId="df355af9793256d1" providerId="LiveId" clId="{0B9ECA11-D99D-498A-87D7-4B80148190C0}" dt="2025-07-14T15:59:43.560" v="6" actId="1076"/>
          <ac:spMkLst>
            <pc:docMk/>
            <pc:sldMk cId="0" sldId="256"/>
            <ac:spMk id="5" creationId="{00000000-0000-0000-0000-000000000000}"/>
          </ac:spMkLst>
        </pc:spChg>
        <pc:spChg chg="add mod">
          <ac:chgData name="koushik abbu" userId="df355af9793256d1" providerId="LiveId" clId="{0B9ECA11-D99D-498A-87D7-4B80148190C0}" dt="2025-07-14T16:00:27.296" v="26" actId="255"/>
          <ac:spMkLst>
            <pc:docMk/>
            <pc:sldMk cId="0" sldId="256"/>
            <ac:spMk id="6" creationId="{7E564174-91EB-9D70-56D5-6E0EC6449196}"/>
          </ac:spMkLst>
        </pc:spChg>
        <pc:picChg chg="mod">
          <ac:chgData name="koushik abbu" userId="df355af9793256d1" providerId="LiveId" clId="{0B9ECA11-D99D-498A-87D7-4B80148190C0}" dt="2025-07-14T15:59:50.704" v="9" actId="1076"/>
          <ac:picMkLst>
            <pc:docMk/>
            <pc:sldMk cId="0" sldId="256"/>
            <ac:picMk id="2" creationId="{00000000-0000-0000-0000-000000000000}"/>
          </ac:picMkLst>
        </pc:picChg>
        <pc:picChg chg="mod">
          <ac:chgData name="koushik abbu" userId="df355af9793256d1" providerId="LiveId" clId="{0B9ECA11-D99D-498A-87D7-4B80148190C0}" dt="2025-07-14T15:58:45.116" v="1" actId="1076"/>
          <ac:picMkLst>
            <pc:docMk/>
            <pc:sldMk cId="0" sldId="256"/>
            <ac:picMk id="3" creationId="{00000000-0000-0000-0000-000000000000}"/>
          </ac:picMkLst>
        </pc:picChg>
      </pc:sldChg>
      <pc:sldChg chg="modSp mod">
        <pc:chgData name="koushik abbu" userId="df355af9793256d1" providerId="LiveId" clId="{0B9ECA11-D99D-498A-87D7-4B80148190C0}" dt="2025-07-14T16:12:55.793" v="97" actId="113"/>
        <pc:sldMkLst>
          <pc:docMk/>
          <pc:sldMk cId="0" sldId="257"/>
        </pc:sldMkLst>
        <pc:spChg chg="mod">
          <ac:chgData name="koushik abbu" userId="df355af9793256d1" providerId="LiveId" clId="{0B9ECA11-D99D-498A-87D7-4B80148190C0}" dt="2025-07-14T16:01:29.538" v="30" actId="255"/>
          <ac:spMkLst>
            <pc:docMk/>
            <pc:sldMk cId="0" sldId="257"/>
            <ac:spMk id="8" creationId="{00000000-0000-0000-0000-000000000000}"/>
          </ac:spMkLst>
        </pc:spChg>
        <pc:spChg chg="mod">
          <ac:chgData name="koushik abbu" userId="df355af9793256d1" providerId="LiveId" clId="{0B9ECA11-D99D-498A-87D7-4B80148190C0}" dt="2025-07-14T16:09:16.164" v="75" actId="1076"/>
          <ac:spMkLst>
            <pc:docMk/>
            <pc:sldMk cId="0" sldId="257"/>
            <ac:spMk id="9" creationId="{00000000-0000-0000-0000-000000000000}"/>
          </ac:spMkLst>
        </pc:spChg>
        <pc:spChg chg="mod">
          <ac:chgData name="koushik abbu" userId="df355af9793256d1" providerId="LiveId" clId="{0B9ECA11-D99D-498A-87D7-4B80148190C0}" dt="2025-07-14T16:08:43.175" v="73" actId="1076"/>
          <ac:spMkLst>
            <pc:docMk/>
            <pc:sldMk cId="0" sldId="257"/>
            <ac:spMk id="10" creationId="{00000000-0000-0000-0000-000000000000}"/>
          </ac:spMkLst>
        </pc:spChg>
        <pc:spChg chg="mod">
          <ac:chgData name="koushik abbu" userId="df355af9793256d1" providerId="LiveId" clId="{0B9ECA11-D99D-498A-87D7-4B80148190C0}" dt="2025-07-14T16:06:49.273" v="63" actId="1076"/>
          <ac:spMkLst>
            <pc:docMk/>
            <pc:sldMk cId="0" sldId="257"/>
            <ac:spMk id="11" creationId="{00000000-0000-0000-0000-000000000000}"/>
          </ac:spMkLst>
        </pc:spChg>
        <pc:spChg chg="mod">
          <ac:chgData name="koushik abbu" userId="df355af9793256d1" providerId="LiveId" clId="{0B9ECA11-D99D-498A-87D7-4B80148190C0}" dt="2025-07-14T16:07:59.397" v="68" actId="1076"/>
          <ac:spMkLst>
            <pc:docMk/>
            <pc:sldMk cId="0" sldId="257"/>
            <ac:spMk id="12" creationId="{00000000-0000-0000-0000-000000000000}"/>
          </ac:spMkLst>
        </pc:spChg>
        <pc:spChg chg="mod">
          <ac:chgData name="koushik abbu" userId="df355af9793256d1" providerId="LiveId" clId="{0B9ECA11-D99D-498A-87D7-4B80148190C0}" dt="2025-07-14T16:07:33.351" v="67" actId="1076"/>
          <ac:spMkLst>
            <pc:docMk/>
            <pc:sldMk cId="0" sldId="257"/>
            <ac:spMk id="13" creationId="{00000000-0000-0000-0000-000000000000}"/>
          </ac:spMkLst>
        </pc:spChg>
        <pc:spChg chg="mod">
          <ac:chgData name="koushik abbu" userId="df355af9793256d1" providerId="LiveId" clId="{0B9ECA11-D99D-498A-87D7-4B80148190C0}" dt="2025-07-14T16:09:37.555" v="77" actId="1076"/>
          <ac:spMkLst>
            <pc:docMk/>
            <pc:sldMk cId="0" sldId="257"/>
            <ac:spMk id="14" creationId="{00000000-0000-0000-0000-000000000000}"/>
          </ac:spMkLst>
        </pc:spChg>
        <pc:spChg chg="mod">
          <ac:chgData name="koushik abbu" userId="df355af9793256d1" providerId="LiveId" clId="{0B9ECA11-D99D-498A-87D7-4B80148190C0}" dt="2025-07-14T16:05:58.779" v="58" actId="1076"/>
          <ac:spMkLst>
            <pc:docMk/>
            <pc:sldMk cId="0" sldId="257"/>
            <ac:spMk id="15" creationId="{00000000-0000-0000-0000-000000000000}"/>
          </ac:spMkLst>
        </pc:spChg>
        <pc:spChg chg="mod">
          <ac:chgData name="koushik abbu" userId="df355af9793256d1" providerId="LiveId" clId="{0B9ECA11-D99D-498A-87D7-4B80148190C0}" dt="2025-07-14T16:06:44.382" v="62" actId="1076"/>
          <ac:spMkLst>
            <pc:docMk/>
            <pc:sldMk cId="0" sldId="257"/>
            <ac:spMk id="16" creationId="{00000000-0000-0000-0000-000000000000}"/>
          </ac:spMkLst>
        </pc:spChg>
        <pc:spChg chg="mod">
          <ac:chgData name="koushik abbu" userId="df355af9793256d1" providerId="LiveId" clId="{0B9ECA11-D99D-498A-87D7-4B80148190C0}" dt="2025-07-14T16:05:50.508" v="57" actId="1076"/>
          <ac:spMkLst>
            <pc:docMk/>
            <pc:sldMk cId="0" sldId="257"/>
            <ac:spMk id="17" creationId="{00000000-0000-0000-0000-000000000000}"/>
          </ac:spMkLst>
        </pc:spChg>
        <pc:spChg chg="mod">
          <ac:chgData name="koushik abbu" userId="df355af9793256d1" providerId="LiveId" clId="{0B9ECA11-D99D-498A-87D7-4B80148190C0}" dt="2025-07-14T16:05:08.346" v="56" actId="1076"/>
          <ac:spMkLst>
            <pc:docMk/>
            <pc:sldMk cId="0" sldId="257"/>
            <ac:spMk id="18" creationId="{00000000-0000-0000-0000-000000000000}"/>
          </ac:spMkLst>
        </pc:spChg>
        <pc:spChg chg="mod">
          <ac:chgData name="koushik abbu" userId="df355af9793256d1" providerId="LiveId" clId="{0B9ECA11-D99D-498A-87D7-4B80148190C0}" dt="2025-07-14T16:12:55.793" v="97" actId="113"/>
          <ac:spMkLst>
            <pc:docMk/>
            <pc:sldMk cId="0" sldId="257"/>
            <ac:spMk id="19" creationId="{00000000-0000-0000-0000-000000000000}"/>
          </ac:spMkLst>
        </pc:spChg>
        <pc:spChg chg="mod">
          <ac:chgData name="koushik abbu" userId="df355af9793256d1" providerId="LiveId" clId="{0B9ECA11-D99D-498A-87D7-4B80148190C0}" dt="2025-07-14T16:03:45.380" v="46" actId="1076"/>
          <ac:spMkLst>
            <pc:docMk/>
            <pc:sldMk cId="0" sldId="257"/>
            <ac:spMk id="20" creationId="{00000000-0000-0000-0000-000000000000}"/>
          </ac:spMkLst>
        </pc:spChg>
        <pc:spChg chg="mod">
          <ac:chgData name="koushik abbu" userId="df355af9793256d1" providerId="LiveId" clId="{0B9ECA11-D99D-498A-87D7-4B80148190C0}" dt="2025-07-14T16:04:34.649" v="54" actId="1076"/>
          <ac:spMkLst>
            <pc:docMk/>
            <pc:sldMk cId="0" sldId="257"/>
            <ac:spMk id="21" creationId="{00000000-0000-0000-0000-000000000000}"/>
          </ac:spMkLst>
        </pc:spChg>
        <pc:spChg chg="mod">
          <ac:chgData name="koushik abbu" userId="df355af9793256d1" providerId="LiveId" clId="{0B9ECA11-D99D-498A-87D7-4B80148190C0}" dt="2025-07-14T16:09:03.422" v="74" actId="1076"/>
          <ac:spMkLst>
            <pc:docMk/>
            <pc:sldMk cId="0" sldId="257"/>
            <ac:spMk id="22" creationId="{00000000-0000-0000-0000-000000000000}"/>
          </ac:spMkLst>
        </pc:spChg>
        <pc:spChg chg="mod">
          <ac:chgData name="koushik abbu" userId="df355af9793256d1" providerId="LiveId" clId="{0B9ECA11-D99D-498A-87D7-4B80148190C0}" dt="2025-07-14T16:08:17.158" v="69" actId="1076"/>
          <ac:spMkLst>
            <pc:docMk/>
            <pc:sldMk cId="0" sldId="257"/>
            <ac:spMk id="23" creationId="{00000000-0000-0000-0000-000000000000}"/>
          </ac:spMkLst>
        </pc:spChg>
        <pc:picChg chg="mod">
          <ac:chgData name="koushik abbu" userId="df355af9793256d1" providerId="LiveId" clId="{0B9ECA11-D99D-498A-87D7-4B80148190C0}" dt="2025-07-14T16:08:18.136" v="70" actId="1076"/>
          <ac:picMkLst>
            <pc:docMk/>
            <pc:sldMk cId="0" sldId="257"/>
            <ac:picMk id="2" creationId="{00000000-0000-0000-0000-000000000000}"/>
          </ac:picMkLst>
        </pc:picChg>
        <pc:picChg chg="mod">
          <ac:chgData name="koushik abbu" userId="df355af9793256d1" providerId="LiveId" clId="{0B9ECA11-D99D-498A-87D7-4B80148190C0}" dt="2025-07-14T16:08:38.952" v="72" actId="1076"/>
          <ac:picMkLst>
            <pc:docMk/>
            <pc:sldMk cId="0" sldId="257"/>
            <ac:picMk id="3" creationId="{00000000-0000-0000-0000-000000000000}"/>
          </ac:picMkLst>
        </pc:picChg>
        <pc:picChg chg="mod">
          <ac:chgData name="koushik abbu" userId="df355af9793256d1" providerId="LiveId" clId="{0B9ECA11-D99D-498A-87D7-4B80148190C0}" dt="2025-07-14T16:07:26.113" v="66" actId="1076"/>
          <ac:picMkLst>
            <pc:docMk/>
            <pc:sldMk cId="0" sldId="257"/>
            <ac:picMk id="4" creationId="{00000000-0000-0000-0000-000000000000}"/>
          </ac:picMkLst>
        </pc:picChg>
        <pc:picChg chg="mod">
          <ac:chgData name="koushik abbu" userId="df355af9793256d1" providerId="LiveId" clId="{0B9ECA11-D99D-498A-87D7-4B80148190C0}" dt="2025-07-14T16:09:47.986" v="78" actId="1076"/>
          <ac:picMkLst>
            <pc:docMk/>
            <pc:sldMk cId="0" sldId="257"/>
            <ac:picMk id="5" creationId="{00000000-0000-0000-0000-000000000000}"/>
          </ac:picMkLst>
        </pc:picChg>
        <pc:picChg chg="mod">
          <ac:chgData name="koushik abbu" userId="df355af9793256d1" providerId="LiveId" clId="{0B9ECA11-D99D-498A-87D7-4B80148190C0}" dt="2025-07-14T16:06:08.343" v="59" actId="1076"/>
          <ac:picMkLst>
            <pc:docMk/>
            <pc:sldMk cId="0" sldId="257"/>
            <ac:picMk id="6" creationId="{00000000-0000-0000-0000-000000000000}"/>
          </ac:picMkLst>
        </pc:picChg>
        <pc:picChg chg="mod">
          <ac:chgData name="koushik abbu" userId="df355af9793256d1" providerId="LiveId" clId="{0B9ECA11-D99D-498A-87D7-4B80148190C0}" dt="2025-07-14T16:04:46.620" v="55" actId="1076"/>
          <ac:picMkLst>
            <pc:docMk/>
            <pc:sldMk cId="0" sldId="257"/>
            <ac:picMk id="7" creationId="{00000000-0000-0000-0000-000000000000}"/>
          </ac:picMkLst>
        </pc:picChg>
      </pc:sldChg>
      <pc:sldChg chg="modSp mod">
        <pc:chgData name="koushik abbu" userId="df355af9793256d1" providerId="LiveId" clId="{0B9ECA11-D99D-498A-87D7-4B80148190C0}" dt="2025-07-14T16:13:01.166" v="98" actId="113"/>
        <pc:sldMkLst>
          <pc:docMk/>
          <pc:sldMk cId="0" sldId="258"/>
        </pc:sldMkLst>
        <pc:spChg chg="mod">
          <ac:chgData name="koushik abbu" userId="df355af9793256d1" providerId="LiveId" clId="{0B9ECA11-D99D-498A-87D7-4B80148190C0}" dt="2025-07-14T16:10:23.135" v="80" actId="1076"/>
          <ac:spMkLst>
            <pc:docMk/>
            <pc:sldMk cId="0" sldId="258"/>
            <ac:spMk id="8" creationId="{00000000-0000-0000-0000-000000000000}"/>
          </ac:spMkLst>
        </pc:spChg>
        <pc:spChg chg="mod">
          <ac:chgData name="koushik abbu" userId="df355af9793256d1" providerId="LiveId" clId="{0B9ECA11-D99D-498A-87D7-4B80148190C0}" dt="2025-07-14T16:12:31.197" v="94" actId="1076"/>
          <ac:spMkLst>
            <pc:docMk/>
            <pc:sldMk cId="0" sldId="258"/>
            <ac:spMk id="9" creationId="{00000000-0000-0000-0000-000000000000}"/>
          </ac:spMkLst>
        </pc:spChg>
        <pc:spChg chg="mod">
          <ac:chgData name="koushik abbu" userId="df355af9793256d1" providerId="LiveId" clId="{0B9ECA11-D99D-498A-87D7-4B80148190C0}" dt="2025-07-14T16:11:53.557" v="92" actId="1076"/>
          <ac:spMkLst>
            <pc:docMk/>
            <pc:sldMk cId="0" sldId="258"/>
            <ac:spMk id="10" creationId="{00000000-0000-0000-0000-000000000000}"/>
          </ac:spMkLst>
        </pc:spChg>
        <pc:spChg chg="mod">
          <ac:chgData name="koushik abbu" userId="df355af9793256d1" providerId="LiveId" clId="{0B9ECA11-D99D-498A-87D7-4B80148190C0}" dt="2025-07-14T16:11:28.337" v="89" actId="1076"/>
          <ac:spMkLst>
            <pc:docMk/>
            <pc:sldMk cId="0" sldId="258"/>
            <ac:spMk id="11" creationId="{00000000-0000-0000-0000-000000000000}"/>
          </ac:spMkLst>
        </pc:spChg>
        <pc:spChg chg="mod">
          <ac:chgData name="koushik abbu" userId="df355af9793256d1" providerId="LiveId" clId="{0B9ECA11-D99D-498A-87D7-4B80148190C0}" dt="2025-07-14T16:13:01.166" v="98" actId="113"/>
          <ac:spMkLst>
            <pc:docMk/>
            <pc:sldMk cId="0" sldId="258"/>
            <ac:spMk id="12" creationId="{00000000-0000-0000-0000-000000000000}"/>
          </ac:spMkLst>
        </pc:spChg>
        <pc:picChg chg="mod">
          <ac:chgData name="koushik abbu" userId="df355af9793256d1" providerId="LiveId" clId="{0B9ECA11-D99D-498A-87D7-4B80148190C0}" dt="2025-07-14T16:11:33.185" v="90" actId="1076"/>
          <ac:picMkLst>
            <pc:docMk/>
            <pc:sldMk cId="0" sldId="258"/>
            <ac:picMk id="3" creationId="{00000000-0000-0000-0000-000000000000}"/>
          </ac:picMkLst>
        </pc:picChg>
        <pc:picChg chg="mod">
          <ac:chgData name="koushik abbu" userId="df355af9793256d1" providerId="LiveId" clId="{0B9ECA11-D99D-498A-87D7-4B80148190C0}" dt="2025-07-14T16:11:01.534" v="86" actId="1076"/>
          <ac:picMkLst>
            <pc:docMk/>
            <pc:sldMk cId="0" sldId="258"/>
            <ac:picMk id="4" creationId="{00000000-0000-0000-0000-000000000000}"/>
          </ac:picMkLst>
        </pc:picChg>
        <pc:picChg chg="mod">
          <ac:chgData name="koushik abbu" userId="df355af9793256d1" providerId="LiveId" clId="{0B9ECA11-D99D-498A-87D7-4B80148190C0}" dt="2025-07-14T16:10:29.489" v="81" actId="1076"/>
          <ac:picMkLst>
            <pc:docMk/>
            <pc:sldMk cId="0" sldId="258"/>
            <ac:picMk id="5" creationId="{00000000-0000-0000-0000-000000000000}"/>
          </ac:picMkLst>
        </pc:picChg>
        <pc:picChg chg="mod">
          <ac:chgData name="koushik abbu" userId="df355af9793256d1" providerId="LiveId" clId="{0B9ECA11-D99D-498A-87D7-4B80148190C0}" dt="2025-07-14T16:12:43.739" v="96" actId="1076"/>
          <ac:picMkLst>
            <pc:docMk/>
            <pc:sldMk cId="0" sldId="258"/>
            <ac:picMk id="6" creationId="{00000000-0000-0000-0000-000000000000}"/>
          </ac:picMkLst>
        </pc:picChg>
        <pc:picChg chg="mod">
          <ac:chgData name="koushik abbu" userId="df355af9793256d1" providerId="LiveId" clId="{0B9ECA11-D99D-498A-87D7-4B80148190C0}" dt="2025-07-14T16:12:39.043" v="95" actId="1076"/>
          <ac:picMkLst>
            <pc:docMk/>
            <pc:sldMk cId="0" sldId="258"/>
            <ac:picMk id="7" creationId="{00000000-0000-0000-0000-000000000000}"/>
          </ac:picMkLst>
        </pc:picChg>
      </pc:sldChg>
      <pc:sldChg chg="modSp mod">
        <pc:chgData name="koushik abbu" userId="df355af9793256d1" providerId="LiveId" clId="{0B9ECA11-D99D-498A-87D7-4B80148190C0}" dt="2025-07-14T16:37:03.340" v="288" actId="1076"/>
        <pc:sldMkLst>
          <pc:docMk/>
          <pc:sldMk cId="0" sldId="259"/>
        </pc:sldMkLst>
        <pc:spChg chg="mod">
          <ac:chgData name="koushik abbu" userId="df355af9793256d1" providerId="LiveId" clId="{0B9ECA11-D99D-498A-87D7-4B80148190C0}" dt="2025-07-14T16:37:03.340" v="288" actId="1076"/>
          <ac:spMkLst>
            <pc:docMk/>
            <pc:sldMk cId="0" sldId="259"/>
            <ac:spMk id="8" creationId="{00000000-0000-0000-0000-000000000000}"/>
          </ac:spMkLst>
        </pc:spChg>
        <pc:spChg chg="mod">
          <ac:chgData name="koushik abbu" userId="df355af9793256d1" providerId="LiveId" clId="{0B9ECA11-D99D-498A-87D7-4B80148190C0}" dt="2025-07-14T16:34:44.370" v="277" actId="1076"/>
          <ac:spMkLst>
            <pc:docMk/>
            <pc:sldMk cId="0" sldId="259"/>
            <ac:spMk id="9" creationId="{00000000-0000-0000-0000-000000000000}"/>
          </ac:spMkLst>
        </pc:spChg>
        <pc:spChg chg="mod">
          <ac:chgData name="koushik abbu" userId="df355af9793256d1" providerId="LiveId" clId="{0B9ECA11-D99D-498A-87D7-4B80148190C0}" dt="2025-07-14T16:34:19.021" v="275" actId="1076"/>
          <ac:spMkLst>
            <pc:docMk/>
            <pc:sldMk cId="0" sldId="259"/>
            <ac:spMk id="10" creationId="{00000000-0000-0000-0000-000000000000}"/>
          </ac:spMkLst>
        </pc:spChg>
        <pc:spChg chg="mod">
          <ac:chgData name="koushik abbu" userId="df355af9793256d1" providerId="LiveId" clId="{0B9ECA11-D99D-498A-87D7-4B80148190C0}" dt="2025-07-14T16:35:03.804" v="279" actId="1076"/>
          <ac:spMkLst>
            <pc:docMk/>
            <pc:sldMk cId="0" sldId="259"/>
            <ac:spMk id="11" creationId="{00000000-0000-0000-0000-000000000000}"/>
          </ac:spMkLst>
        </pc:spChg>
        <pc:spChg chg="mod">
          <ac:chgData name="koushik abbu" userId="df355af9793256d1" providerId="LiveId" clId="{0B9ECA11-D99D-498A-87D7-4B80148190C0}" dt="2025-07-14T16:33:53.737" v="273" actId="1076"/>
          <ac:spMkLst>
            <pc:docMk/>
            <pc:sldMk cId="0" sldId="259"/>
            <ac:spMk id="12" creationId="{00000000-0000-0000-0000-000000000000}"/>
          </ac:spMkLst>
        </pc:spChg>
        <pc:spChg chg="mod">
          <ac:chgData name="koushik abbu" userId="df355af9793256d1" providerId="LiveId" clId="{0B9ECA11-D99D-498A-87D7-4B80148190C0}" dt="2025-07-14T16:32:50.876" v="267" actId="113"/>
          <ac:spMkLst>
            <pc:docMk/>
            <pc:sldMk cId="0" sldId="259"/>
            <ac:spMk id="13" creationId="{00000000-0000-0000-0000-000000000000}"/>
          </ac:spMkLst>
        </pc:spChg>
        <pc:spChg chg="mod">
          <ac:chgData name="koushik abbu" userId="df355af9793256d1" providerId="LiveId" clId="{0B9ECA11-D99D-498A-87D7-4B80148190C0}" dt="2025-07-14T16:36:54.596" v="287" actId="1076"/>
          <ac:spMkLst>
            <pc:docMk/>
            <pc:sldMk cId="0" sldId="259"/>
            <ac:spMk id="14" creationId="{00000000-0000-0000-0000-000000000000}"/>
          </ac:spMkLst>
        </pc:spChg>
        <pc:spChg chg="mod">
          <ac:chgData name="koushik abbu" userId="df355af9793256d1" providerId="LiveId" clId="{0B9ECA11-D99D-498A-87D7-4B80148190C0}" dt="2025-07-14T16:35:52.022" v="282" actId="1076"/>
          <ac:spMkLst>
            <pc:docMk/>
            <pc:sldMk cId="0" sldId="259"/>
            <ac:spMk id="15" creationId="{00000000-0000-0000-0000-000000000000}"/>
          </ac:spMkLst>
        </pc:spChg>
        <pc:spChg chg="mod">
          <ac:chgData name="koushik abbu" userId="df355af9793256d1" providerId="LiveId" clId="{0B9ECA11-D99D-498A-87D7-4B80148190C0}" dt="2025-07-14T16:34:37.313" v="276" actId="1076"/>
          <ac:spMkLst>
            <pc:docMk/>
            <pc:sldMk cId="0" sldId="259"/>
            <ac:spMk id="16" creationId="{00000000-0000-0000-0000-000000000000}"/>
          </ac:spMkLst>
        </pc:spChg>
        <pc:picChg chg="mod">
          <ac:chgData name="koushik abbu" userId="df355af9793256d1" providerId="LiveId" clId="{0B9ECA11-D99D-498A-87D7-4B80148190C0}" dt="2025-07-14T16:13:31.228" v="100" actId="1076"/>
          <ac:picMkLst>
            <pc:docMk/>
            <pc:sldMk cId="0" sldId="259"/>
            <ac:picMk id="2" creationId="{00000000-0000-0000-0000-000000000000}"/>
          </ac:picMkLst>
        </pc:picChg>
        <pc:picChg chg="mod">
          <ac:chgData name="koushik abbu" userId="df355af9793256d1" providerId="LiveId" clId="{0B9ECA11-D99D-498A-87D7-4B80148190C0}" dt="2025-07-14T16:34:52.710" v="278" actId="1076"/>
          <ac:picMkLst>
            <pc:docMk/>
            <pc:sldMk cId="0" sldId="259"/>
            <ac:picMk id="4" creationId="{00000000-0000-0000-0000-000000000000}"/>
          </ac:picMkLst>
        </pc:picChg>
        <pc:picChg chg="mod">
          <ac:chgData name="koushik abbu" userId="df355af9793256d1" providerId="LiveId" clId="{0B9ECA11-D99D-498A-87D7-4B80148190C0}" dt="2025-07-14T16:34:08.565" v="274" actId="1076"/>
          <ac:picMkLst>
            <pc:docMk/>
            <pc:sldMk cId="0" sldId="259"/>
            <ac:picMk id="5" creationId="{00000000-0000-0000-0000-000000000000}"/>
          </ac:picMkLst>
        </pc:picChg>
        <pc:picChg chg="mod">
          <ac:chgData name="koushik abbu" userId="df355af9793256d1" providerId="LiveId" clId="{0B9ECA11-D99D-498A-87D7-4B80148190C0}" dt="2025-07-14T16:36:47.764" v="286" actId="1076"/>
          <ac:picMkLst>
            <pc:docMk/>
            <pc:sldMk cId="0" sldId="259"/>
            <ac:picMk id="6" creationId="{00000000-0000-0000-0000-000000000000}"/>
          </ac:picMkLst>
        </pc:picChg>
        <pc:picChg chg="mod">
          <ac:chgData name="koushik abbu" userId="df355af9793256d1" providerId="LiveId" clId="{0B9ECA11-D99D-498A-87D7-4B80148190C0}" dt="2025-07-14T16:35:58.919" v="283" actId="1076"/>
          <ac:picMkLst>
            <pc:docMk/>
            <pc:sldMk cId="0" sldId="259"/>
            <ac:picMk id="7" creationId="{00000000-0000-0000-0000-000000000000}"/>
          </ac:picMkLst>
        </pc:picChg>
      </pc:sldChg>
      <pc:sldChg chg="modSp mod">
        <pc:chgData name="koushik abbu" userId="df355af9793256d1" providerId="LiveId" clId="{0B9ECA11-D99D-498A-87D7-4B80148190C0}" dt="2025-07-14T16:38:49.430" v="306" actId="115"/>
        <pc:sldMkLst>
          <pc:docMk/>
          <pc:sldMk cId="0" sldId="260"/>
        </pc:sldMkLst>
        <pc:spChg chg="mod">
          <ac:chgData name="koushik abbu" userId="df355af9793256d1" providerId="LiveId" clId="{0B9ECA11-D99D-498A-87D7-4B80148190C0}" dt="2025-07-14T16:38:07.772" v="299" actId="1076"/>
          <ac:spMkLst>
            <pc:docMk/>
            <pc:sldMk cId="0" sldId="260"/>
            <ac:spMk id="8" creationId="{00000000-0000-0000-0000-000000000000}"/>
          </ac:spMkLst>
        </pc:spChg>
        <pc:spChg chg="mod">
          <ac:chgData name="koushik abbu" userId="df355af9793256d1" providerId="LiveId" clId="{0B9ECA11-D99D-498A-87D7-4B80148190C0}" dt="2025-07-14T16:38:20.371" v="301" actId="1076"/>
          <ac:spMkLst>
            <pc:docMk/>
            <pc:sldMk cId="0" sldId="260"/>
            <ac:spMk id="9" creationId="{00000000-0000-0000-0000-000000000000}"/>
          </ac:spMkLst>
        </pc:spChg>
        <pc:spChg chg="mod">
          <ac:chgData name="koushik abbu" userId="df355af9793256d1" providerId="LiveId" clId="{0B9ECA11-D99D-498A-87D7-4B80148190C0}" dt="2025-07-14T16:37:49.833" v="294" actId="1076"/>
          <ac:spMkLst>
            <pc:docMk/>
            <pc:sldMk cId="0" sldId="260"/>
            <ac:spMk id="10" creationId="{00000000-0000-0000-0000-000000000000}"/>
          </ac:spMkLst>
        </pc:spChg>
        <pc:spChg chg="mod">
          <ac:chgData name="koushik abbu" userId="df355af9793256d1" providerId="LiveId" clId="{0B9ECA11-D99D-498A-87D7-4B80148190C0}" dt="2025-07-14T16:38:49.430" v="306" actId="115"/>
          <ac:spMkLst>
            <pc:docMk/>
            <pc:sldMk cId="0" sldId="260"/>
            <ac:spMk id="11" creationId="{00000000-0000-0000-0000-000000000000}"/>
          </ac:spMkLst>
        </pc:spChg>
        <pc:spChg chg="mod">
          <ac:chgData name="koushik abbu" userId="df355af9793256d1" providerId="LiveId" clId="{0B9ECA11-D99D-498A-87D7-4B80148190C0}" dt="2025-07-14T16:37:57.515" v="296" actId="1076"/>
          <ac:spMkLst>
            <pc:docMk/>
            <pc:sldMk cId="0" sldId="260"/>
            <ac:spMk id="12" creationId="{00000000-0000-0000-0000-000000000000}"/>
          </ac:spMkLst>
        </pc:spChg>
        <pc:spChg chg="mod">
          <ac:chgData name="koushik abbu" userId="df355af9793256d1" providerId="LiveId" clId="{0B9ECA11-D99D-498A-87D7-4B80148190C0}" dt="2025-07-14T16:38:35.634" v="303" actId="1076"/>
          <ac:spMkLst>
            <pc:docMk/>
            <pc:sldMk cId="0" sldId="260"/>
            <ac:spMk id="13" creationId="{00000000-0000-0000-0000-000000000000}"/>
          </ac:spMkLst>
        </pc:spChg>
        <pc:picChg chg="mod">
          <ac:chgData name="koushik abbu" userId="df355af9793256d1" providerId="LiveId" clId="{0B9ECA11-D99D-498A-87D7-4B80148190C0}" dt="2025-07-14T16:38:02.174" v="298" actId="1076"/>
          <ac:picMkLst>
            <pc:docMk/>
            <pc:sldMk cId="0" sldId="260"/>
            <ac:picMk id="2" creationId="{00000000-0000-0000-0000-000000000000}"/>
          </ac:picMkLst>
        </pc:picChg>
        <pc:picChg chg="mod">
          <ac:chgData name="koushik abbu" userId="df355af9793256d1" providerId="LiveId" clId="{0B9ECA11-D99D-498A-87D7-4B80148190C0}" dt="2025-07-14T16:38:00.703" v="297" actId="1076"/>
          <ac:picMkLst>
            <pc:docMk/>
            <pc:sldMk cId="0" sldId="260"/>
            <ac:picMk id="3" creationId="{00000000-0000-0000-0000-000000000000}"/>
          </ac:picMkLst>
        </pc:picChg>
        <pc:picChg chg="mod">
          <ac:chgData name="koushik abbu" userId="df355af9793256d1" providerId="LiveId" clId="{0B9ECA11-D99D-498A-87D7-4B80148190C0}" dt="2025-07-14T16:37:52.550" v="295" actId="1076"/>
          <ac:picMkLst>
            <pc:docMk/>
            <pc:sldMk cId="0" sldId="260"/>
            <ac:picMk id="4" creationId="{00000000-0000-0000-0000-000000000000}"/>
          </ac:picMkLst>
        </pc:picChg>
        <pc:picChg chg="mod">
          <ac:chgData name="koushik abbu" userId="df355af9793256d1" providerId="LiveId" clId="{0B9ECA11-D99D-498A-87D7-4B80148190C0}" dt="2025-07-14T16:38:24.426" v="302" actId="1076"/>
          <ac:picMkLst>
            <pc:docMk/>
            <pc:sldMk cId="0" sldId="260"/>
            <ac:picMk id="5" creationId="{00000000-0000-0000-0000-000000000000}"/>
          </ac:picMkLst>
        </pc:picChg>
        <pc:picChg chg="mod">
          <ac:chgData name="koushik abbu" userId="df355af9793256d1" providerId="LiveId" clId="{0B9ECA11-D99D-498A-87D7-4B80148190C0}" dt="2025-07-14T16:38:38.358" v="304" actId="1076"/>
          <ac:picMkLst>
            <pc:docMk/>
            <pc:sldMk cId="0" sldId="260"/>
            <ac:picMk id="6" creationId="{00000000-0000-0000-0000-000000000000}"/>
          </ac:picMkLst>
        </pc:picChg>
        <pc:picChg chg="mod">
          <ac:chgData name="koushik abbu" userId="df355af9793256d1" providerId="LiveId" clId="{0B9ECA11-D99D-498A-87D7-4B80148190C0}" dt="2025-07-14T16:38:10.904" v="300" actId="1076"/>
          <ac:picMkLst>
            <pc:docMk/>
            <pc:sldMk cId="0" sldId="260"/>
            <ac:picMk id="7" creationId="{00000000-0000-0000-0000-000000000000}"/>
          </ac:picMkLst>
        </pc:picChg>
      </pc:sldChg>
      <pc:sldChg chg="modSp mod">
        <pc:chgData name="koushik abbu" userId="df355af9793256d1" providerId="LiveId" clId="{0B9ECA11-D99D-498A-87D7-4B80148190C0}" dt="2025-07-14T16:41:39.864" v="327" actId="1076"/>
        <pc:sldMkLst>
          <pc:docMk/>
          <pc:sldMk cId="0" sldId="261"/>
        </pc:sldMkLst>
        <pc:spChg chg="mod">
          <ac:chgData name="koushik abbu" userId="df355af9793256d1" providerId="LiveId" clId="{0B9ECA11-D99D-498A-87D7-4B80148190C0}" dt="2025-07-14T16:39:37.385" v="310" actId="1076"/>
          <ac:spMkLst>
            <pc:docMk/>
            <pc:sldMk cId="0" sldId="261"/>
            <ac:spMk id="8" creationId="{00000000-0000-0000-0000-000000000000}"/>
          </ac:spMkLst>
        </pc:spChg>
        <pc:spChg chg="mod">
          <ac:chgData name="koushik abbu" userId="df355af9793256d1" providerId="LiveId" clId="{0B9ECA11-D99D-498A-87D7-4B80148190C0}" dt="2025-07-14T16:40:52.964" v="319" actId="1076"/>
          <ac:spMkLst>
            <pc:docMk/>
            <pc:sldMk cId="0" sldId="261"/>
            <ac:spMk id="9" creationId="{00000000-0000-0000-0000-000000000000}"/>
          </ac:spMkLst>
        </pc:spChg>
        <pc:spChg chg="mod">
          <ac:chgData name="koushik abbu" userId="df355af9793256d1" providerId="LiveId" clId="{0B9ECA11-D99D-498A-87D7-4B80148190C0}" dt="2025-07-14T16:39:24.295" v="309" actId="1076"/>
          <ac:spMkLst>
            <pc:docMk/>
            <pc:sldMk cId="0" sldId="261"/>
            <ac:spMk id="10" creationId="{00000000-0000-0000-0000-000000000000}"/>
          </ac:spMkLst>
        </pc:spChg>
        <pc:spChg chg="mod">
          <ac:chgData name="koushik abbu" userId="df355af9793256d1" providerId="LiveId" clId="{0B9ECA11-D99D-498A-87D7-4B80148190C0}" dt="2025-07-14T16:41:29.326" v="325" actId="1076"/>
          <ac:spMkLst>
            <pc:docMk/>
            <pc:sldMk cId="0" sldId="261"/>
            <ac:spMk id="11" creationId="{00000000-0000-0000-0000-000000000000}"/>
          </ac:spMkLst>
        </pc:spChg>
        <pc:spChg chg="mod">
          <ac:chgData name="koushik abbu" userId="df355af9793256d1" providerId="LiveId" clId="{0B9ECA11-D99D-498A-87D7-4B80148190C0}" dt="2025-07-14T16:40:59.427" v="320" actId="1076"/>
          <ac:spMkLst>
            <pc:docMk/>
            <pc:sldMk cId="0" sldId="261"/>
            <ac:spMk id="12" creationId="{00000000-0000-0000-0000-000000000000}"/>
          </ac:spMkLst>
        </pc:spChg>
        <pc:spChg chg="mod">
          <ac:chgData name="koushik abbu" userId="df355af9793256d1" providerId="LiveId" clId="{0B9ECA11-D99D-498A-87D7-4B80148190C0}" dt="2025-07-14T16:41:39.864" v="327" actId="1076"/>
          <ac:spMkLst>
            <pc:docMk/>
            <pc:sldMk cId="0" sldId="261"/>
            <ac:spMk id="13" creationId="{00000000-0000-0000-0000-000000000000}"/>
          </ac:spMkLst>
        </pc:spChg>
        <pc:spChg chg="mod">
          <ac:chgData name="koushik abbu" userId="df355af9793256d1" providerId="LiveId" clId="{0B9ECA11-D99D-498A-87D7-4B80148190C0}" dt="2025-07-14T16:39:11.040" v="307" actId="113"/>
          <ac:spMkLst>
            <pc:docMk/>
            <pc:sldMk cId="0" sldId="261"/>
            <ac:spMk id="14" creationId="{00000000-0000-0000-0000-000000000000}"/>
          </ac:spMkLst>
        </pc:spChg>
        <pc:spChg chg="mod">
          <ac:chgData name="koushik abbu" userId="df355af9793256d1" providerId="LiveId" clId="{0B9ECA11-D99D-498A-87D7-4B80148190C0}" dt="2025-07-14T16:40:36.811" v="317" actId="1076"/>
          <ac:spMkLst>
            <pc:docMk/>
            <pc:sldMk cId="0" sldId="261"/>
            <ac:spMk id="15" creationId="{00000000-0000-0000-0000-000000000000}"/>
          </ac:spMkLst>
        </pc:spChg>
        <pc:spChg chg="mod">
          <ac:chgData name="koushik abbu" userId="df355af9793256d1" providerId="LiveId" clId="{0B9ECA11-D99D-498A-87D7-4B80148190C0}" dt="2025-07-14T16:40:03.989" v="313" actId="1076"/>
          <ac:spMkLst>
            <pc:docMk/>
            <pc:sldMk cId="0" sldId="261"/>
            <ac:spMk id="16" creationId="{00000000-0000-0000-0000-000000000000}"/>
          </ac:spMkLst>
        </pc:spChg>
        <pc:picChg chg="mod">
          <ac:chgData name="koushik abbu" userId="df355af9793256d1" providerId="LiveId" clId="{0B9ECA11-D99D-498A-87D7-4B80148190C0}" dt="2025-07-14T16:40:24.238" v="316" actId="1076"/>
          <ac:picMkLst>
            <pc:docMk/>
            <pc:sldMk cId="0" sldId="261"/>
            <ac:picMk id="2" creationId="{00000000-0000-0000-0000-000000000000}"/>
          </ac:picMkLst>
        </pc:picChg>
        <pc:picChg chg="mod">
          <ac:chgData name="koushik abbu" userId="df355af9793256d1" providerId="LiveId" clId="{0B9ECA11-D99D-498A-87D7-4B80148190C0}" dt="2025-07-14T16:39:48.387" v="311" actId="1076"/>
          <ac:picMkLst>
            <pc:docMk/>
            <pc:sldMk cId="0" sldId="261"/>
            <ac:picMk id="4" creationId="{00000000-0000-0000-0000-000000000000}"/>
          </ac:picMkLst>
        </pc:picChg>
        <pc:picChg chg="mod">
          <ac:chgData name="koushik abbu" userId="df355af9793256d1" providerId="LiveId" clId="{0B9ECA11-D99D-498A-87D7-4B80148190C0}" dt="2025-07-14T16:41:04.589" v="321" actId="1076"/>
          <ac:picMkLst>
            <pc:docMk/>
            <pc:sldMk cId="0" sldId="261"/>
            <ac:picMk id="5" creationId="{00000000-0000-0000-0000-000000000000}"/>
          </ac:picMkLst>
        </pc:picChg>
        <pc:picChg chg="mod">
          <ac:chgData name="koushik abbu" userId="df355af9793256d1" providerId="LiveId" clId="{0B9ECA11-D99D-498A-87D7-4B80148190C0}" dt="2025-07-14T16:41:35.005" v="326" actId="1076"/>
          <ac:picMkLst>
            <pc:docMk/>
            <pc:sldMk cId="0" sldId="261"/>
            <ac:picMk id="6" creationId="{00000000-0000-0000-0000-000000000000}"/>
          </ac:picMkLst>
        </pc:picChg>
        <pc:picChg chg="mod">
          <ac:chgData name="koushik abbu" userId="df355af9793256d1" providerId="LiveId" clId="{0B9ECA11-D99D-498A-87D7-4B80148190C0}" dt="2025-07-14T16:40:23.276" v="315" actId="1076"/>
          <ac:picMkLst>
            <pc:docMk/>
            <pc:sldMk cId="0" sldId="261"/>
            <ac:picMk id="7" creationId="{00000000-0000-0000-0000-000000000000}"/>
          </ac:picMkLst>
        </pc:picChg>
      </pc:sldChg>
      <pc:sldChg chg="modSp mod">
        <pc:chgData name="koushik abbu" userId="df355af9793256d1" providerId="LiveId" clId="{0B9ECA11-D99D-498A-87D7-4B80148190C0}" dt="2025-07-14T16:31:43.125" v="266" actId="115"/>
        <pc:sldMkLst>
          <pc:docMk/>
          <pc:sldMk cId="0" sldId="262"/>
        </pc:sldMkLst>
        <pc:spChg chg="mod">
          <ac:chgData name="koushik abbu" userId="df355af9793256d1" providerId="LiveId" clId="{0B9ECA11-D99D-498A-87D7-4B80148190C0}" dt="2025-07-14T16:31:00.964" v="257" actId="1076"/>
          <ac:spMkLst>
            <pc:docMk/>
            <pc:sldMk cId="0" sldId="262"/>
            <ac:spMk id="7" creationId="{00000000-0000-0000-0000-000000000000}"/>
          </ac:spMkLst>
        </pc:spChg>
        <pc:spChg chg="mod">
          <ac:chgData name="koushik abbu" userId="df355af9793256d1" providerId="LiveId" clId="{0B9ECA11-D99D-498A-87D7-4B80148190C0}" dt="2025-07-14T16:31:16.989" v="259" actId="1076"/>
          <ac:spMkLst>
            <pc:docMk/>
            <pc:sldMk cId="0" sldId="262"/>
            <ac:spMk id="8" creationId="{00000000-0000-0000-0000-000000000000}"/>
          </ac:spMkLst>
        </pc:spChg>
        <pc:spChg chg="mod">
          <ac:chgData name="koushik abbu" userId="df355af9793256d1" providerId="LiveId" clId="{0B9ECA11-D99D-498A-87D7-4B80148190C0}" dt="2025-07-14T16:31:43.125" v="266" actId="115"/>
          <ac:spMkLst>
            <pc:docMk/>
            <pc:sldMk cId="0" sldId="262"/>
            <ac:spMk id="9" creationId="{00000000-0000-0000-0000-000000000000}"/>
          </ac:spMkLst>
        </pc:spChg>
        <pc:spChg chg="mod">
          <ac:chgData name="koushik abbu" userId="df355af9793256d1" providerId="LiveId" clId="{0B9ECA11-D99D-498A-87D7-4B80148190C0}" dt="2025-07-14T16:30:41.807" v="255" actId="1076"/>
          <ac:spMkLst>
            <pc:docMk/>
            <pc:sldMk cId="0" sldId="262"/>
            <ac:spMk id="10" creationId="{00000000-0000-0000-0000-000000000000}"/>
          </ac:spMkLst>
        </pc:spChg>
        <pc:spChg chg="mod">
          <ac:chgData name="koushik abbu" userId="df355af9793256d1" providerId="LiveId" clId="{0B9ECA11-D99D-498A-87D7-4B80148190C0}" dt="2025-07-14T16:30:24.678" v="253" actId="1076"/>
          <ac:spMkLst>
            <pc:docMk/>
            <pc:sldMk cId="0" sldId="262"/>
            <ac:spMk id="11" creationId="{00000000-0000-0000-0000-000000000000}"/>
          </ac:spMkLst>
        </pc:spChg>
        <pc:picChg chg="mod">
          <ac:chgData name="koushik abbu" userId="df355af9793256d1" providerId="LiveId" clId="{0B9ECA11-D99D-498A-87D7-4B80148190C0}" dt="2025-07-14T16:31:17.952" v="260" actId="1076"/>
          <ac:picMkLst>
            <pc:docMk/>
            <pc:sldMk cId="0" sldId="262"/>
            <ac:picMk id="2" creationId="{00000000-0000-0000-0000-000000000000}"/>
          </ac:picMkLst>
        </pc:picChg>
        <pc:picChg chg="mod">
          <ac:chgData name="koushik abbu" userId="df355af9793256d1" providerId="LiveId" clId="{0B9ECA11-D99D-498A-87D7-4B80148190C0}" dt="2025-07-14T16:31:29.603" v="263" actId="1076"/>
          <ac:picMkLst>
            <pc:docMk/>
            <pc:sldMk cId="0" sldId="262"/>
            <ac:picMk id="3" creationId="{00000000-0000-0000-0000-000000000000}"/>
          </ac:picMkLst>
        </pc:picChg>
        <pc:picChg chg="mod">
          <ac:chgData name="koushik abbu" userId="df355af9793256d1" providerId="LiveId" clId="{0B9ECA11-D99D-498A-87D7-4B80148190C0}" dt="2025-07-14T16:31:21.460" v="261" actId="1076"/>
          <ac:picMkLst>
            <pc:docMk/>
            <pc:sldMk cId="0" sldId="262"/>
            <ac:picMk id="4" creationId="{00000000-0000-0000-0000-000000000000}"/>
          </ac:picMkLst>
        </pc:picChg>
        <pc:picChg chg="mod">
          <ac:chgData name="koushik abbu" userId="df355af9793256d1" providerId="LiveId" clId="{0B9ECA11-D99D-498A-87D7-4B80148190C0}" dt="2025-07-14T16:31:26.085" v="262" actId="1076"/>
          <ac:picMkLst>
            <pc:docMk/>
            <pc:sldMk cId="0" sldId="262"/>
            <ac:picMk id="5" creationId="{00000000-0000-0000-0000-000000000000}"/>
          </ac:picMkLst>
        </pc:picChg>
        <pc:picChg chg="mod">
          <ac:chgData name="koushik abbu" userId="df355af9793256d1" providerId="LiveId" clId="{0B9ECA11-D99D-498A-87D7-4B80148190C0}" dt="2025-07-14T16:31:35.078" v="264" actId="1076"/>
          <ac:picMkLst>
            <pc:docMk/>
            <pc:sldMk cId="0" sldId="262"/>
            <ac:picMk id="6" creationId="{00000000-0000-0000-0000-000000000000}"/>
          </ac:picMkLst>
        </pc:picChg>
      </pc:sldChg>
      <pc:sldChg chg="modSp mod">
        <pc:chgData name="koushik abbu" userId="df355af9793256d1" providerId="LiveId" clId="{0B9ECA11-D99D-498A-87D7-4B80148190C0}" dt="2025-07-14T16:29:59.216" v="251" actId="1076"/>
        <pc:sldMkLst>
          <pc:docMk/>
          <pc:sldMk cId="0" sldId="263"/>
        </pc:sldMkLst>
        <pc:spChg chg="mod">
          <ac:chgData name="koushik abbu" userId="df355af9793256d1" providerId="LiveId" clId="{0B9ECA11-D99D-498A-87D7-4B80148190C0}" dt="2025-07-14T16:29:49.834" v="248" actId="1076"/>
          <ac:spMkLst>
            <pc:docMk/>
            <pc:sldMk cId="0" sldId="263"/>
            <ac:spMk id="4" creationId="{00000000-0000-0000-0000-000000000000}"/>
          </ac:spMkLst>
        </pc:spChg>
        <pc:spChg chg="mod">
          <ac:chgData name="koushik abbu" userId="df355af9793256d1" providerId="LiveId" clId="{0B9ECA11-D99D-498A-87D7-4B80148190C0}" dt="2025-07-14T16:29:32.892" v="244" actId="113"/>
          <ac:spMkLst>
            <pc:docMk/>
            <pc:sldMk cId="0" sldId="263"/>
            <ac:spMk id="5" creationId="{00000000-0000-0000-0000-000000000000}"/>
          </ac:spMkLst>
        </pc:spChg>
        <pc:picChg chg="mod">
          <ac:chgData name="koushik abbu" userId="df355af9793256d1" providerId="LiveId" clId="{0B9ECA11-D99D-498A-87D7-4B80148190C0}" dt="2025-07-14T16:29:29.981" v="243" actId="1076"/>
          <ac:picMkLst>
            <pc:docMk/>
            <pc:sldMk cId="0" sldId="263"/>
            <ac:picMk id="2" creationId="{00000000-0000-0000-0000-000000000000}"/>
          </ac:picMkLst>
        </pc:picChg>
        <pc:picChg chg="mod">
          <ac:chgData name="koushik abbu" userId="df355af9793256d1" providerId="LiveId" clId="{0B9ECA11-D99D-498A-87D7-4B80148190C0}" dt="2025-07-14T16:29:59.216" v="251" actId="1076"/>
          <ac:picMkLst>
            <pc:docMk/>
            <pc:sldMk cId="0" sldId="263"/>
            <ac:picMk id="3" creationId="{00000000-0000-0000-0000-000000000000}"/>
          </ac:picMkLst>
        </pc:picChg>
      </pc:sldChg>
      <pc:sldChg chg="modSp mod">
        <pc:chgData name="koushik abbu" userId="df355af9793256d1" providerId="LiveId" clId="{0B9ECA11-D99D-498A-87D7-4B80148190C0}" dt="2025-07-14T16:29:22.757" v="242" actId="1076"/>
        <pc:sldMkLst>
          <pc:docMk/>
          <pc:sldMk cId="0" sldId="264"/>
        </pc:sldMkLst>
        <pc:spChg chg="mod">
          <ac:chgData name="koushik abbu" userId="df355af9793256d1" providerId="LiveId" clId="{0B9ECA11-D99D-498A-87D7-4B80148190C0}" dt="2025-07-14T16:28:52.007" v="234" actId="113"/>
          <ac:spMkLst>
            <pc:docMk/>
            <pc:sldMk cId="0" sldId="264"/>
            <ac:spMk id="4" creationId="{00000000-0000-0000-0000-000000000000}"/>
          </ac:spMkLst>
        </pc:spChg>
        <pc:spChg chg="mod">
          <ac:chgData name="koushik abbu" userId="df355af9793256d1" providerId="LiveId" clId="{0B9ECA11-D99D-498A-87D7-4B80148190C0}" dt="2025-07-14T16:29:10.984" v="238" actId="1076"/>
          <ac:spMkLst>
            <pc:docMk/>
            <pc:sldMk cId="0" sldId="264"/>
            <ac:spMk id="5" creationId="{00000000-0000-0000-0000-000000000000}"/>
          </ac:spMkLst>
        </pc:spChg>
        <pc:picChg chg="mod">
          <ac:chgData name="koushik abbu" userId="df355af9793256d1" providerId="LiveId" clId="{0B9ECA11-D99D-498A-87D7-4B80148190C0}" dt="2025-07-14T16:29:22.757" v="242" actId="1076"/>
          <ac:picMkLst>
            <pc:docMk/>
            <pc:sldMk cId="0" sldId="264"/>
            <ac:picMk id="3" creationId="{00000000-0000-0000-0000-000000000000}"/>
          </ac:picMkLst>
        </pc:picChg>
      </pc:sldChg>
      <pc:sldChg chg="modSp mod">
        <pc:chgData name="koushik abbu" userId="df355af9793256d1" providerId="LiveId" clId="{0B9ECA11-D99D-498A-87D7-4B80148190C0}" dt="2025-07-14T16:28:44.255" v="233" actId="1076"/>
        <pc:sldMkLst>
          <pc:docMk/>
          <pc:sldMk cId="0" sldId="265"/>
        </pc:sldMkLst>
        <pc:spChg chg="mod">
          <ac:chgData name="koushik abbu" userId="df355af9793256d1" providerId="LiveId" clId="{0B9ECA11-D99D-498A-87D7-4B80148190C0}" dt="2025-07-14T16:28:20.186" v="226" actId="113"/>
          <ac:spMkLst>
            <pc:docMk/>
            <pc:sldMk cId="0" sldId="265"/>
            <ac:spMk id="4" creationId="{00000000-0000-0000-0000-000000000000}"/>
          </ac:spMkLst>
        </pc:spChg>
        <pc:spChg chg="mod">
          <ac:chgData name="koushik abbu" userId="df355af9793256d1" providerId="LiveId" clId="{0B9ECA11-D99D-498A-87D7-4B80148190C0}" dt="2025-07-14T16:28:33.302" v="229" actId="14100"/>
          <ac:spMkLst>
            <pc:docMk/>
            <pc:sldMk cId="0" sldId="265"/>
            <ac:spMk id="5" creationId="{00000000-0000-0000-0000-000000000000}"/>
          </ac:spMkLst>
        </pc:spChg>
        <pc:picChg chg="mod">
          <ac:chgData name="koushik abbu" userId="df355af9793256d1" providerId="LiveId" clId="{0B9ECA11-D99D-498A-87D7-4B80148190C0}" dt="2025-07-14T16:28:44.255" v="233" actId="1076"/>
          <ac:picMkLst>
            <pc:docMk/>
            <pc:sldMk cId="0" sldId="265"/>
            <ac:picMk id="3" creationId="{00000000-0000-0000-0000-000000000000}"/>
          </ac:picMkLst>
        </pc:picChg>
      </pc:sldChg>
      <pc:sldChg chg="modSp mod">
        <pc:chgData name="koushik abbu" userId="df355af9793256d1" providerId="LiveId" clId="{0B9ECA11-D99D-498A-87D7-4B80148190C0}" dt="2025-07-14T16:28:08.135" v="225" actId="1076"/>
        <pc:sldMkLst>
          <pc:docMk/>
          <pc:sldMk cId="0" sldId="266"/>
        </pc:sldMkLst>
        <pc:spChg chg="mod">
          <ac:chgData name="koushik abbu" userId="df355af9793256d1" providerId="LiveId" clId="{0B9ECA11-D99D-498A-87D7-4B80148190C0}" dt="2025-07-14T16:27:49.983" v="221" actId="14100"/>
          <ac:spMkLst>
            <pc:docMk/>
            <pc:sldMk cId="0" sldId="266"/>
            <ac:spMk id="4" creationId="{00000000-0000-0000-0000-000000000000}"/>
          </ac:spMkLst>
        </pc:spChg>
        <pc:spChg chg="mod">
          <ac:chgData name="koushik abbu" userId="df355af9793256d1" providerId="LiveId" clId="{0B9ECA11-D99D-498A-87D7-4B80148190C0}" dt="2025-07-14T16:27:33.619" v="217" actId="113"/>
          <ac:spMkLst>
            <pc:docMk/>
            <pc:sldMk cId="0" sldId="266"/>
            <ac:spMk id="5" creationId="{00000000-0000-0000-0000-000000000000}"/>
          </ac:spMkLst>
        </pc:spChg>
        <pc:picChg chg="mod">
          <ac:chgData name="koushik abbu" userId="df355af9793256d1" providerId="LiveId" clId="{0B9ECA11-D99D-498A-87D7-4B80148190C0}" dt="2025-07-14T16:28:08.135" v="225" actId="1076"/>
          <ac:picMkLst>
            <pc:docMk/>
            <pc:sldMk cId="0" sldId="266"/>
            <ac:picMk id="3" creationId="{00000000-0000-0000-0000-000000000000}"/>
          </ac:picMkLst>
        </pc:picChg>
      </pc:sldChg>
      <pc:sldChg chg="modSp mod">
        <pc:chgData name="koushik abbu" userId="df355af9793256d1" providerId="LiveId" clId="{0B9ECA11-D99D-498A-87D7-4B80148190C0}" dt="2025-07-14T16:27:23.039" v="216" actId="1076"/>
        <pc:sldMkLst>
          <pc:docMk/>
          <pc:sldMk cId="0" sldId="267"/>
        </pc:sldMkLst>
        <pc:spChg chg="mod">
          <ac:chgData name="koushik abbu" userId="df355af9793256d1" providerId="LiveId" clId="{0B9ECA11-D99D-498A-87D7-4B80148190C0}" dt="2025-07-14T16:27:10.785" v="212" actId="1076"/>
          <ac:spMkLst>
            <pc:docMk/>
            <pc:sldMk cId="0" sldId="267"/>
            <ac:spMk id="4" creationId="{00000000-0000-0000-0000-000000000000}"/>
          </ac:spMkLst>
        </pc:spChg>
        <pc:spChg chg="mod">
          <ac:chgData name="koushik abbu" userId="df355af9793256d1" providerId="LiveId" clId="{0B9ECA11-D99D-498A-87D7-4B80148190C0}" dt="2025-07-14T16:26:39.459" v="206" actId="113"/>
          <ac:spMkLst>
            <pc:docMk/>
            <pc:sldMk cId="0" sldId="267"/>
            <ac:spMk id="5" creationId="{00000000-0000-0000-0000-000000000000}"/>
          </ac:spMkLst>
        </pc:spChg>
        <pc:picChg chg="mod">
          <ac:chgData name="koushik abbu" userId="df355af9793256d1" providerId="LiveId" clId="{0B9ECA11-D99D-498A-87D7-4B80148190C0}" dt="2025-07-14T16:27:01.399" v="211" actId="1076"/>
          <ac:picMkLst>
            <pc:docMk/>
            <pc:sldMk cId="0" sldId="267"/>
            <ac:picMk id="2" creationId="{00000000-0000-0000-0000-000000000000}"/>
          </ac:picMkLst>
        </pc:picChg>
        <pc:picChg chg="mod">
          <ac:chgData name="koushik abbu" userId="df355af9793256d1" providerId="LiveId" clId="{0B9ECA11-D99D-498A-87D7-4B80148190C0}" dt="2025-07-14T16:27:23.039" v="216" actId="1076"/>
          <ac:picMkLst>
            <pc:docMk/>
            <pc:sldMk cId="0" sldId="267"/>
            <ac:picMk id="3" creationId="{00000000-0000-0000-0000-000000000000}"/>
          </ac:picMkLst>
        </pc:picChg>
      </pc:sldChg>
      <pc:sldChg chg="modSp mod">
        <pc:chgData name="koushik abbu" userId="df355af9793256d1" providerId="LiveId" clId="{0B9ECA11-D99D-498A-87D7-4B80148190C0}" dt="2025-07-14T16:26:24.398" v="205" actId="1076"/>
        <pc:sldMkLst>
          <pc:docMk/>
          <pc:sldMk cId="0" sldId="268"/>
        </pc:sldMkLst>
        <pc:spChg chg="mod">
          <ac:chgData name="koushik abbu" userId="df355af9793256d1" providerId="LiveId" clId="{0B9ECA11-D99D-498A-87D7-4B80148190C0}" dt="2025-07-14T16:26:16.092" v="202" actId="14100"/>
          <ac:spMkLst>
            <pc:docMk/>
            <pc:sldMk cId="0" sldId="268"/>
            <ac:spMk id="4" creationId="{00000000-0000-0000-0000-000000000000}"/>
          </ac:spMkLst>
        </pc:spChg>
        <pc:spChg chg="mod">
          <ac:chgData name="koushik abbu" userId="df355af9793256d1" providerId="LiveId" clId="{0B9ECA11-D99D-498A-87D7-4B80148190C0}" dt="2025-07-14T16:26:06.518" v="200" actId="113"/>
          <ac:spMkLst>
            <pc:docMk/>
            <pc:sldMk cId="0" sldId="268"/>
            <ac:spMk id="5" creationId="{00000000-0000-0000-0000-000000000000}"/>
          </ac:spMkLst>
        </pc:spChg>
        <pc:picChg chg="mod">
          <ac:chgData name="koushik abbu" userId="df355af9793256d1" providerId="LiveId" clId="{0B9ECA11-D99D-498A-87D7-4B80148190C0}" dt="2025-07-14T16:26:24.398" v="205" actId="1076"/>
          <ac:picMkLst>
            <pc:docMk/>
            <pc:sldMk cId="0" sldId="268"/>
            <ac:picMk id="3" creationId="{00000000-0000-0000-0000-000000000000}"/>
          </ac:picMkLst>
        </pc:picChg>
      </pc:sldChg>
      <pc:sldChg chg="modSp mod">
        <pc:chgData name="koushik abbu" userId="df355af9793256d1" providerId="LiveId" clId="{0B9ECA11-D99D-498A-87D7-4B80148190C0}" dt="2025-07-14T16:25:59.034" v="199" actId="113"/>
        <pc:sldMkLst>
          <pc:docMk/>
          <pc:sldMk cId="0" sldId="269"/>
        </pc:sldMkLst>
        <pc:spChg chg="mod">
          <ac:chgData name="koushik abbu" userId="df355af9793256d1" providerId="LiveId" clId="{0B9ECA11-D99D-498A-87D7-4B80148190C0}" dt="2025-07-14T16:25:40.879" v="194" actId="14100"/>
          <ac:spMkLst>
            <pc:docMk/>
            <pc:sldMk cId="0" sldId="269"/>
            <ac:spMk id="4" creationId="{00000000-0000-0000-0000-000000000000}"/>
          </ac:spMkLst>
        </pc:spChg>
        <pc:spChg chg="mod">
          <ac:chgData name="koushik abbu" userId="df355af9793256d1" providerId="LiveId" clId="{0B9ECA11-D99D-498A-87D7-4B80148190C0}" dt="2025-07-14T16:25:59.034" v="199" actId="113"/>
          <ac:spMkLst>
            <pc:docMk/>
            <pc:sldMk cId="0" sldId="269"/>
            <ac:spMk id="5" creationId="{00000000-0000-0000-0000-000000000000}"/>
          </ac:spMkLst>
        </pc:spChg>
        <pc:picChg chg="mod">
          <ac:chgData name="koushik abbu" userId="df355af9793256d1" providerId="LiveId" clId="{0B9ECA11-D99D-498A-87D7-4B80148190C0}" dt="2025-07-14T16:25:51.811" v="198" actId="1076"/>
          <ac:picMkLst>
            <pc:docMk/>
            <pc:sldMk cId="0" sldId="269"/>
            <ac:picMk id="3" creationId="{00000000-0000-0000-0000-000000000000}"/>
          </ac:picMkLst>
        </pc:picChg>
      </pc:sldChg>
      <pc:sldChg chg="modSp mod">
        <pc:chgData name="koushik abbu" userId="df355af9793256d1" providerId="LiveId" clId="{0B9ECA11-D99D-498A-87D7-4B80148190C0}" dt="2025-07-14T16:25:20.198" v="192" actId="113"/>
        <pc:sldMkLst>
          <pc:docMk/>
          <pc:sldMk cId="0" sldId="270"/>
        </pc:sldMkLst>
        <pc:spChg chg="mod">
          <ac:chgData name="koushik abbu" userId="df355af9793256d1" providerId="LiveId" clId="{0B9ECA11-D99D-498A-87D7-4B80148190C0}" dt="2025-07-14T16:25:20.198" v="192" actId="113"/>
          <ac:spMkLst>
            <pc:docMk/>
            <pc:sldMk cId="0" sldId="270"/>
            <ac:spMk id="4" creationId="{00000000-0000-0000-0000-000000000000}"/>
          </ac:spMkLst>
        </pc:spChg>
        <pc:spChg chg="mod">
          <ac:chgData name="koushik abbu" userId="df355af9793256d1" providerId="LiveId" clId="{0B9ECA11-D99D-498A-87D7-4B80148190C0}" dt="2025-07-14T16:24:59.330" v="187" actId="14100"/>
          <ac:spMkLst>
            <pc:docMk/>
            <pc:sldMk cId="0" sldId="270"/>
            <ac:spMk id="5" creationId="{00000000-0000-0000-0000-000000000000}"/>
          </ac:spMkLst>
        </pc:spChg>
        <pc:picChg chg="mod">
          <ac:chgData name="koushik abbu" userId="df355af9793256d1" providerId="LiveId" clId="{0B9ECA11-D99D-498A-87D7-4B80148190C0}" dt="2025-07-14T16:25:11.062" v="191" actId="14100"/>
          <ac:picMkLst>
            <pc:docMk/>
            <pc:sldMk cId="0" sldId="270"/>
            <ac:picMk id="3" creationId="{00000000-0000-0000-0000-000000000000}"/>
          </ac:picMkLst>
        </pc:picChg>
      </pc:sldChg>
      <pc:sldChg chg="modSp mod">
        <pc:chgData name="koushik abbu" userId="df355af9793256d1" providerId="LiveId" clId="{0B9ECA11-D99D-498A-87D7-4B80148190C0}" dt="2025-07-14T16:24:37.692" v="184" actId="1076"/>
        <pc:sldMkLst>
          <pc:docMk/>
          <pc:sldMk cId="0" sldId="271"/>
        </pc:sldMkLst>
        <pc:spChg chg="mod">
          <ac:chgData name="koushik abbu" userId="df355af9793256d1" providerId="LiveId" clId="{0B9ECA11-D99D-498A-87D7-4B80148190C0}" dt="2025-07-14T16:24:36.979" v="183" actId="113"/>
          <ac:spMkLst>
            <pc:docMk/>
            <pc:sldMk cId="0" sldId="271"/>
            <ac:spMk id="4" creationId="{00000000-0000-0000-0000-000000000000}"/>
          </ac:spMkLst>
        </pc:spChg>
        <pc:spChg chg="mod">
          <ac:chgData name="koushik abbu" userId="df355af9793256d1" providerId="LiveId" clId="{0B9ECA11-D99D-498A-87D7-4B80148190C0}" dt="2025-07-14T16:24:08.700" v="180" actId="14100"/>
          <ac:spMkLst>
            <pc:docMk/>
            <pc:sldMk cId="0" sldId="271"/>
            <ac:spMk id="5" creationId="{00000000-0000-0000-0000-000000000000}"/>
          </ac:spMkLst>
        </pc:spChg>
        <pc:picChg chg="mod">
          <ac:chgData name="koushik abbu" userId="df355af9793256d1" providerId="LiveId" clId="{0B9ECA11-D99D-498A-87D7-4B80148190C0}" dt="2025-07-14T16:24:37.692" v="184" actId="1076"/>
          <ac:picMkLst>
            <pc:docMk/>
            <pc:sldMk cId="0" sldId="271"/>
            <ac:picMk id="2" creationId="{00000000-0000-0000-0000-000000000000}"/>
          </ac:picMkLst>
        </pc:picChg>
        <pc:picChg chg="mod">
          <ac:chgData name="koushik abbu" userId="df355af9793256d1" providerId="LiveId" clId="{0B9ECA11-D99D-498A-87D7-4B80148190C0}" dt="2025-07-14T16:23:58.672" v="178" actId="14100"/>
          <ac:picMkLst>
            <pc:docMk/>
            <pc:sldMk cId="0" sldId="271"/>
            <ac:picMk id="3" creationId="{00000000-0000-0000-0000-000000000000}"/>
          </ac:picMkLst>
        </pc:picChg>
      </pc:sldChg>
      <pc:sldChg chg="modSp mod">
        <pc:chgData name="koushik abbu" userId="df355af9793256d1" providerId="LiveId" clId="{0B9ECA11-D99D-498A-87D7-4B80148190C0}" dt="2025-07-14T16:23:32.275" v="172" actId="113"/>
        <pc:sldMkLst>
          <pc:docMk/>
          <pc:sldMk cId="0" sldId="272"/>
        </pc:sldMkLst>
        <pc:spChg chg="mod">
          <ac:chgData name="koushik abbu" userId="df355af9793256d1" providerId="LiveId" clId="{0B9ECA11-D99D-498A-87D7-4B80148190C0}" dt="2025-07-14T16:23:32.275" v="172" actId="113"/>
          <ac:spMkLst>
            <pc:docMk/>
            <pc:sldMk cId="0" sldId="272"/>
            <ac:spMk id="4" creationId="{00000000-0000-0000-0000-000000000000}"/>
          </ac:spMkLst>
        </pc:spChg>
        <pc:spChg chg="mod">
          <ac:chgData name="koushik abbu" userId="df355af9793256d1" providerId="LiveId" clId="{0B9ECA11-D99D-498A-87D7-4B80148190C0}" dt="2025-07-14T16:23:11.213" v="167" actId="1076"/>
          <ac:spMkLst>
            <pc:docMk/>
            <pc:sldMk cId="0" sldId="272"/>
            <ac:spMk id="5" creationId="{00000000-0000-0000-0000-000000000000}"/>
          </ac:spMkLst>
        </pc:spChg>
        <pc:picChg chg="mod">
          <ac:chgData name="koushik abbu" userId="df355af9793256d1" providerId="LiveId" clId="{0B9ECA11-D99D-498A-87D7-4B80148190C0}" dt="2025-07-14T16:23:21.086" v="171" actId="1076"/>
          <ac:picMkLst>
            <pc:docMk/>
            <pc:sldMk cId="0" sldId="272"/>
            <ac:picMk id="2" creationId="{00000000-0000-0000-0000-000000000000}"/>
          </ac:picMkLst>
        </pc:picChg>
        <pc:picChg chg="mod">
          <ac:chgData name="koushik abbu" userId="df355af9793256d1" providerId="LiveId" clId="{0B9ECA11-D99D-498A-87D7-4B80148190C0}" dt="2025-07-14T16:23:20.292" v="170" actId="14100"/>
          <ac:picMkLst>
            <pc:docMk/>
            <pc:sldMk cId="0" sldId="272"/>
            <ac:picMk id="3" creationId="{00000000-0000-0000-0000-000000000000}"/>
          </ac:picMkLst>
        </pc:picChg>
      </pc:sldChg>
      <pc:sldChg chg="modSp mod">
        <pc:chgData name="koushik abbu" userId="df355af9793256d1" providerId="LiveId" clId="{0B9ECA11-D99D-498A-87D7-4B80148190C0}" dt="2025-07-14T16:22:42.963" v="161" actId="113"/>
        <pc:sldMkLst>
          <pc:docMk/>
          <pc:sldMk cId="0" sldId="273"/>
        </pc:sldMkLst>
        <pc:spChg chg="mod">
          <ac:chgData name="koushik abbu" userId="df355af9793256d1" providerId="LiveId" clId="{0B9ECA11-D99D-498A-87D7-4B80148190C0}" dt="2025-07-14T16:22:24.998" v="160" actId="14100"/>
          <ac:spMkLst>
            <pc:docMk/>
            <pc:sldMk cId="0" sldId="273"/>
            <ac:spMk id="4" creationId="{00000000-0000-0000-0000-000000000000}"/>
          </ac:spMkLst>
        </pc:spChg>
        <pc:spChg chg="mod">
          <ac:chgData name="koushik abbu" userId="df355af9793256d1" providerId="LiveId" clId="{0B9ECA11-D99D-498A-87D7-4B80148190C0}" dt="2025-07-14T16:22:42.963" v="161" actId="113"/>
          <ac:spMkLst>
            <pc:docMk/>
            <pc:sldMk cId="0" sldId="273"/>
            <ac:spMk id="5" creationId="{00000000-0000-0000-0000-000000000000}"/>
          </ac:spMkLst>
        </pc:spChg>
      </pc:sldChg>
      <pc:sldChg chg="modSp mod">
        <pc:chgData name="koushik abbu" userId="df355af9793256d1" providerId="LiveId" clId="{0B9ECA11-D99D-498A-87D7-4B80148190C0}" dt="2025-07-14T16:22:01.224" v="154" actId="113"/>
        <pc:sldMkLst>
          <pc:docMk/>
          <pc:sldMk cId="0" sldId="274"/>
        </pc:sldMkLst>
        <pc:spChg chg="mod">
          <ac:chgData name="koushik abbu" userId="df355af9793256d1" providerId="LiveId" clId="{0B9ECA11-D99D-498A-87D7-4B80148190C0}" dt="2025-07-14T16:22:01.224" v="154" actId="113"/>
          <ac:spMkLst>
            <pc:docMk/>
            <pc:sldMk cId="0" sldId="274"/>
            <ac:spMk id="4" creationId="{00000000-0000-0000-0000-000000000000}"/>
          </ac:spMkLst>
        </pc:spChg>
        <pc:spChg chg="mod">
          <ac:chgData name="koushik abbu" userId="df355af9793256d1" providerId="LiveId" clId="{0B9ECA11-D99D-498A-87D7-4B80148190C0}" dt="2025-07-14T16:21:42.785" v="149" actId="14100"/>
          <ac:spMkLst>
            <pc:docMk/>
            <pc:sldMk cId="0" sldId="274"/>
            <ac:spMk id="5" creationId="{00000000-0000-0000-0000-000000000000}"/>
          </ac:spMkLst>
        </pc:spChg>
        <pc:picChg chg="mod">
          <ac:chgData name="koushik abbu" userId="df355af9793256d1" providerId="LiveId" clId="{0B9ECA11-D99D-498A-87D7-4B80148190C0}" dt="2025-07-14T16:21:32.693" v="147" actId="1076"/>
          <ac:picMkLst>
            <pc:docMk/>
            <pc:sldMk cId="0" sldId="274"/>
            <ac:picMk id="2" creationId="{00000000-0000-0000-0000-000000000000}"/>
          </ac:picMkLst>
        </pc:picChg>
        <pc:picChg chg="mod">
          <ac:chgData name="koushik abbu" userId="df355af9793256d1" providerId="LiveId" clId="{0B9ECA11-D99D-498A-87D7-4B80148190C0}" dt="2025-07-14T16:21:54.531" v="153" actId="14100"/>
          <ac:picMkLst>
            <pc:docMk/>
            <pc:sldMk cId="0" sldId="274"/>
            <ac:picMk id="3" creationId="{00000000-0000-0000-0000-000000000000}"/>
          </ac:picMkLst>
        </pc:picChg>
      </pc:sldChg>
      <pc:sldChg chg="modSp mod">
        <pc:chgData name="koushik abbu" userId="df355af9793256d1" providerId="LiveId" clId="{0B9ECA11-D99D-498A-87D7-4B80148190C0}" dt="2025-07-14T16:21:09.067" v="144" actId="115"/>
        <pc:sldMkLst>
          <pc:docMk/>
          <pc:sldMk cId="0" sldId="275"/>
        </pc:sldMkLst>
        <pc:spChg chg="mod">
          <ac:chgData name="koushik abbu" userId="df355af9793256d1" providerId="LiveId" clId="{0B9ECA11-D99D-498A-87D7-4B80148190C0}" dt="2025-07-14T16:16:51.028" v="117" actId="1076"/>
          <ac:spMkLst>
            <pc:docMk/>
            <pc:sldMk cId="0" sldId="275"/>
            <ac:spMk id="8" creationId="{00000000-0000-0000-0000-000000000000}"/>
          </ac:spMkLst>
        </pc:spChg>
        <pc:spChg chg="mod">
          <ac:chgData name="koushik abbu" userId="df355af9793256d1" providerId="LiveId" clId="{0B9ECA11-D99D-498A-87D7-4B80148190C0}" dt="2025-07-14T16:20:47.683" v="141" actId="1076"/>
          <ac:spMkLst>
            <pc:docMk/>
            <pc:sldMk cId="0" sldId="275"/>
            <ac:spMk id="9" creationId="{00000000-0000-0000-0000-000000000000}"/>
          </ac:spMkLst>
        </pc:spChg>
        <pc:spChg chg="mod">
          <ac:chgData name="koushik abbu" userId="df355af9793256d1" providerId="LiveId" clId="{0B9ECA11-D99D-498A-87D7-4B80148190C0}" dt="2025-07-14T16:21:09.067" v="144" actId="115"/>
          <ac:spMkLst>
            <pc:docMk/>
            <pc:sldMk cId="0" sldId="275"/>
            <ac:spMk id="10" creationId="{00000000-0000-0000-0000-000000000000}"/>
          </ac:spMkLst>
        </pc:spChg>
        <pc:spChg chg="mod">
          <ac:chgData name="koushik abbu" userId="df355af9793256d1" providerId="LiveId" clId="{0B9ECA11-D99D-498A-87D7-4B80148190C0}" dt="2025-07-14T16:16:29.084" v="115" actId="1076"/>
          <ac:spMkLst>
            <pc:docMk/>
            <pc:sldMk cId="0" sldId="275"/>
            <ac:spMk id="11" creationId="{00000000-0000-0000-0000-000000000000}"/>
          </ac:spMkLst>
        </pc:spChg>
        <pc:spChg chg="mod">
          <ac:chgData name="koushik abbu" userId="df355af9793256d1" providerId="LiveId" clId="{0B9ECA11-D99D-498A-87D7-4B80148190C0}" dt="2025-07-14T16:19:37.730" v="133" actId="1076"/>
          <ac:spMkLst>
            <pc:docMk/>
            <pc:sldMk cId="0" sldId="275"/>
            <ac:spMk id="12" creationId="{00000000-0000-0000-0000-000000000000}"/>
          </ac:spMkLst>
        </pc:spChg>
        <pc:spChg chg="mod">
          <ac:chgData name="koushik abbu" userId="df355af9793256d1" providerId="LiveId" clId="{0B9ECA11-D99D-498A-87D7-4B80148190C0}" dt="2025-07-14T16:20:24.377" v="139" actId="1076"/>
          <ac:spMkLst>
            <pc:docMk/>
            <pc:sldMk cId="0" sldId="275"/>
            <ac:spMk id="13" creationId="{00000000-0000-0000-0000-000000000000}"/>
          </ac:spMkLst>
        </pc:spChg>
        <pc:spChg chg="mod">
          <ac:chgData name="koushik abbu" userId="df355af9793256d1" providerId="LiveId" clId="{0B9ECA11-D99D-498A-87D7-4B80148190C0}" dt="2025-07-14T16:17:23.834" v="121" actId="1076"/>
          <ac:spMkLst>
            <pc:docMk/>
            <pc:sldMk cId="0" sldId="275"/>
            <ac:spMk id="14" creationId="{00000000-0000-0000-0000-000000000000}"/>
          </ac:spMkLst>
        </pc:spChg>
        <pc:spChg chg="mod">
          <ac:chgData name="koushik abbu" userId="df355af9793256d1" providerId="LiveId" clId="{0B9ECA11-D99D-498A-87D7-4B80148190C0}" dt="2025-07-14T16:20:38.273" v="140" actId="1076"/>
          <ac:spMkLst>
            <pc:docMk/>
            <pc:sldMk cId="0" sldId="275"/>
            <ac:spMk id="15" creationId="{00000000-0000-0000-0000-000000000000}"/>
          </ac:spMkLst>
        </pc:spChg>
        <pc:spChg chg="mod">
          <ac:chgData name="koushik abbu" userId="df355af9793256d1" providerId="LiveId" clId="{0B9ECA11-D99D-498A-87D7-4B80148190C0}" dt="2025-07-14T16:18:03.243" v="124" actId="1076"/>
          <ac:spMkLst>
            <pc:docMk/>
            <pc:sldMk cId="0" sldId="275"/>
            <ac:spMk id="16" creationId="{00000000-0000-0000-0000-000000000000}"/>
          </ac:spMkLst>
        </pc:spChg>
        <pc:spChg chg="mod">
          <ac:chgData name="koushik abbu" userId="df355af9793256d1" providerId="LiveId" clId="{0B9ECA11-D99D-498A-87D7-4B80148190C0}" dt="2025-07-14T16:20:05.195" v="136" actId="1076"/>
          <ac:spMkLst>
            <pc:docMk/>
            <pc:sldMk cId="0" sldId="275"/>
            <ac:spMk id="17" creationId="{00000000-0000-0000-0000-000000000000}"/>
          </ac:spMkLst>
        </pc:spChg>
        <pc:spChg chg="mod">
          <ac:chgData name="koushik abbu" userId="df355af9793256d1" providerId="LiveId" clId="{0B9ECA11-D99D-498A-87D7-4B80148190C0}" dt="2025-07-14T16:20:19.578" v="138" actId="1076"/>
          <ac:spMkLst>
            <pc:docMk/>
            <pc:sldMk cId="0" sldId="275"/>
            <ac:spMk id="18" creationId="{00000000-0000-0000-0000-000000000000}"/>
          </ac:spMkLst>
        </pc:spChg>
        <pc:picChg chg="mod">
          <ac:chgData name="koushik abbu" userId="df355af9793256d1" providerId="LiveId" clId="{0B9ECA11-D99D-498A-87D7-4B80148190C0}" dt="2025-07-14T16:20:12.184" v="137" actId="1076"/>
          <ac:picMkLst>
            <pc:docMk/>
            <pc:sldMk cId="0" sldId="275"/>
            <ac:picMk id="2" creationId="{00000000-0000-0000-0000-000000000000}"/>
          </ac:picMkLst>
        </pc:picChg>
        <pc:picChg chg="mod">
          <ac:chgData name="koushik abbu" userId="df355af9793256d1" providerId="LiveId" clId="{0B9ECA11-D99D-498A-87D7-4B80148190C0}" dt="2025-07-14T16:20:56.597" v="142" actId="1076"/>
          <ac:picMkLst>
            <pc:docMk/>
            <pc:sldMk cId="0" sldId="275"/>
            <ac:picMk id="3" creationId="{00000000-0000-0000-0000-000000000000}"/>
          </ac:picMkLst>
        </pc:picChg>
        <pc:picChg chg="mod">
          <ac:chgData name="koushik abbu" userId="df355af9793256d1" providerId="LiveId" clId="{0B9ECA11-D99D-498A-87D7-4B80148190C0}" dt="2025-07-14T16:16:42.505" v="116" actId="1076"/>
          <ac:picMkLst>
            <pc:docMk/>
            <pc:sldMk cId="0" sldId="275"/>
            <ac:picMk id="4" creationId="{00000000-0000-0000-0000-000000000000}"/>
          </ac:picMkLst>
        </pc:picChg>
        <pc:picChg chg="mod">
          <ac:chgData name="koushik abbu" userId="df355af9793256d1" providerId="LiveId" clId="{0B9ECA11-D99D-498A-87D7-4B80148190C0}" dt="2025-07-14T16:19:45.870" v="134" actId="1076"/>
          <ac:picMkLst>
            <pc:docMk/>
            <pc:sldMk cId="0" sldId="275"/>
            <ac:picMk id="5" creationId="{00000000-0000-0000-0000-000000000000}"/>
          </ac:picMkLst>
        </pc:picChg>
        <pc:picChg chg="mod">
          <ac:chgData name="koushik abbu" userId="df355af9793256d1" providerId="LiveId" clId="{0B9ECA11-D99D-498A-87D7-4B80148190C0}" dt="2025-07-14T16:17:37.861" v="122" actId="1076"/>
          <ac:picMkLst>
            <pc:docMk/>
            <pc:sldMk cId="0" sldId="275"/>
            <ac:picMk id="6" creationId="{00000000-0000-0000-0000-000000000000}"/>
          </ac:picMkLst>
        </pc:picChg>
        <pc:picChg chg="mod">
          <ac:chgData name="koushik abbu" userId="df355af9793256d1" providerId="LiveId" clId="{0B9ECA11-D99D-498A-87D7-4B80148190C0}" dt="2025-07-14T16:18:11.622" v="125" actId="1076"/>
          <ac:picMkLst>
            <pc:docMk/>
            <pc:sldMk cId="0" sldId="275"/>
            <ac:picMk id="7" creationId="{00000000-0000-0000-0000-000000000000}"/>
          </ac:picMkLst>
        </pc:picChg>
      </pc:sldChg>
      <pc:sldChg chg="modSp mod">
        <pc:chgData name="koushik abbu" userId="df355af9793256d1" providerId="LiveId" clId="{0B9ECA11-D99D-498A-87D7-4B80148190C0}" dt="2025-07-14T16:15:09.778" v="108" actId="115"/>
        <pc:sldMkLst>
          <pc:docMk/>
          <pc:sldMk cId="0" sldId="276"/>
        </pc:sldMkLst>
        <pc:spChg chg="mod">
          <ac:chgData name="koushik abbu" userId="df355af9793256d1" providerId="LiveId" clId="{0B9ECA11-D99D-498A-87D7-4B80148190C0}" dt="2025-07-14T16:14:37.350" v="107" actId="255"/>
          <ac:spMkLst>
            <pc:docMk/>
            <pc:sldMk cId="0" sldId="276"/>
            <ac:spMk id="8" creationId="{00000000-0000-0000-0000-000000000000}"/>
          </ac:spMkLst>
        </pc:spChg>
        <pc:spChg chg="mod">
          <ac:chgData name="koushik abbu" userId="df355af9793256d1" providerId="LiveId" clId="{0B9ECA11-D99D-498A-87D7-4B80148190C0}" dt="2025-07-14T16:14:17.838" v="104" actId="255"/>
          <ac:spMkLst>
            <pc:docMk/>
            <pc:sldMk cId="0" sldId="276"/>
            <ac:spMk id="9" creationId="{00000000-0000-0000-0000-000000000000}"/>
          </ac:spMkLst>
        </pc:spChg>
        <pc:spChg chg="mod">
          <ac:chgData name="koushik abbu" userId="df355af9793256d1" providerId="LiveId" clId="{0B9ECA11-D99D-498A-87D7-4B80148190C0}" dt="2025-07-14T16:14:24.260" v="105" actId="255"/>
          <ac:spMkLst>
            <pc:docMk/>
            <pc:sldMk cId="0" sldId="276"/>
            <ac:spMk id="10" creationId="{00000000-0000-0000-0000-000000000000}"/>
          </ac:spMkLst>
        </pc:spChg>
        <pc:spChg chg="mod">
          <ac:chgData name="koushik abbu" userId="df355af9793256d1" providerId="LiveId" clId="{0B9ECA11-D99D-498A-87D7-4B80148190C0}" dt="2025-07-14T16:14:10.430" v="103" actId="255"/>
          <ac:spMkLst>
            <pc:docMk/>
            <pc:sldMk cId="0" sldId="276"/>
            <ac:spMk id="11" creationId="{00000000-0000-0000-0000-000000000000}"/>
          </ac:spMkLst>
        </pc:spChg>
        <pc:spChg chg="mod">
          <ac:chgData name="koushik abbu" userId="df355af9793256d1" providerId="LiveId" clId="{0B9ECA11-D99D-498A-87D7-4B80148190C0}" dt="2025-07-14T16:14:31.276" v="106" actId="255"/>
          <ac:spMkLst>
            <pc:docMk/>
            <pc:sldMk cId="0" sldId="276"/>
            <ac:spMk id="12" creationId="{00000000-0000-0000-0000-000000000000}"/>
          </ac:spMkLst>
        </pc:spChg>
        <pc:spChg chg="mod">
          <ac:chgData name="koushik abbu" userId="df355af9793256d1" providerId="LiveId" clId="{0B9ECA11-D99D-498A-87D7-4B80148190C0}" dt="2025-07-14T16:15:09.778" v="108" actId="115"/>
          <ac:spMkLst>
            <pc:docMk/>
            <pc:sldMk cId="0" sldId="276"/>
            <ac:spMk id="13" creationId="{00000000-0000-0000-0000-000000000000}"/>
          </ac:spMkLst>
        </pc:spChg>
      </pc:sldChg>
      <pc:sldChg chg="modSp mod">
        <pc:chgData name="koushik abbu" userId="df355af9793256d1" providerId="LiveId" clId="{0B9ECA11-D99D-498A-87D7-4B80148190C0}" dt="2025-07-14T16:13:48.084" v="101" actId="1076"/>
        <pc:sldMkLst>
          <pc:docMk/>
          <pc:sldMk cId="0" sldId="277"/>
        </pc:sldMkLst>
        <pc:spChg chg="mod">
          <ac:chgData name="koushik abbu" userId="df355af9793256d1" providerId="LiveId" clId="{0B9ECA11-D99D-498A-87D7-4B80148190C0}" dt="2025-07-14T16:13:48.084" v="101" actId="1076"/>
          <ac:spMkLst>
            <pc:docMk/>
            <pc:sldMk cId="0" sldId="27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0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4572"/>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84221"/>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32104" y="5760720"/>
            <a:ext cx="12984480" cy="36576"/>
          </a:xfrm>
          <a:prstGeom prst="rect">
            <a:avLst/>
          </a:prstGeom>
        </p:spPr>
      </p:pic>
      <p:sp>
        <p:nvSpPr>
          <p:cNvPr id="5" name="Text 0"/>
          <p:cNvSpPr/>
          <p:nvPr/>
        </p:nvSpPr>
        <p:spPr>
          <a:xfrm>
            <a:off x="832104" y="3679498"/>
            <a:ext cx="12984480" cy="2039112"/>
          </a:xfrm>
          <a:prstGeom prst="rect">
            <a:avLst/>
          </a:prstGeom>
          <a:noFill/>
          <a:ln/>
        </p:spPr>
        <p:txBody>
          <a:bodyPr wrap="square" lIns="0" tIns="0" rIns="0" bIns="0" rtlCol="0" anchor="ctr"/>
          <a:lstStyle/>
          <a:p>
            <a:pPr marL="0" indent="0" algn="l">
              <a:lnSpc>
                <a:spcPts val="8010"/>
              </a:lnSpc>
              <a:buNone/>
            </a:pPr>
            <a:r>
              <a:rPr lang="en-US" sz="6410" dirty="0">
                <a:solidFill>
                  <a:srgbClr val="595755"/>
                </a:solidFill>
                <a:latin typeface="思源宋体-思源宋体-SemiBold" pitchFamily="34" charset="0"/>
                <a:ea typeface="思源宋体-思源宋体-SemiBold" pitchFamily="34" charset="-122"/>
                <a:cs typeface="思源宋体-思源宋体-SemiBold" pitchFamily="34" charset="-120"/>
              </a:rPr>
              <a:t>EXPLORATORY DATA ANALYSIS ON AIRBNB</a:t>
            </a:r>
            <a:endParaRPr lang="en-US" sz="6410" dirty="0"/>
          </a:p>
        </p:txBody>
      </p:sp>
      <p:sp>
        <p:nvSpPr>
          <p:cNvPr id="6" name="TextBox 5">
            <a:extLst>
              <a:ext uri="{FF2B5EF4-FFF2-40B4-BE49-F238E27FC236}">
                <a16:creationId xmlns:a16="http://schemas.microsoft.com/office/drawing/2014/main" id="{7E564174-91EB-9D70-56D5-6E0EC6449196}"/>
              </a:ext>
            </a:extLst>
          </p:cNvPr>
          <p:cNvSpPr txBox="1"/>
          <p:nvPr/>
        </p:nvSpPr>
        <p:spPr>
          <a:xfrm>
            <a:off x="963386" y="6286500"/>
            <a:ext cx="5551714" cy="461665"/>
          </a:xfrm>
          <a:prstGeom prst="rect">
            <a:avLst/>
          </a:prstGeom>
          <a:noFill/>
        </p:spPr>
        <p:txBody>
          <a:bodyPr wrap="square" rtlCol="0">
            <a:spAutoFit/>
          </a:bodyPr>
          <a:lstStyle/>
          <a:p>
            <a:r>
              <a:rPr lang="en-US" sz="2400" dirty="0"/>
              <a:t>A. Harshitha</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519922" y="2362091"/>
            <a:ext cx="5829300" cy="4767290"/>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TOTAL LISTINGS PER BOROUGH</a:t>
            </a:r>
            <a:endParaRPr lang="en-US" sz="4640" b="1" dirty="0"/>
          </a:p>
        </p:txBody>
      </p:sp>
      <p:sp>
        <p:nvSpPr>
          <p:cNvPr id="5" name="Text 1"/>
          <p:cNvSpPr/>
          <p:nvPr/>
        </p:nvSpPr>
        <p:spPr>
          <a:xfrm>
            <a:off x="555171" y="1911096"/>
            <a:ext cx="7683573" cy="5669280"/>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count plot displays the number of Airbnb listings by borough. Manhattan and Brooklyn have the most listings, showing their popularity. Staten Island and Bronx have the least, possibly due to lower tourist traffic. This gives insight into where hosts are most active. Users have more options in central and tourist-heavy areas.</a:t>
            </a:r>
            <a:endParaRPr lang="en-US"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238744" y="2438835"/>
            <a:ext cx="5983442" cy="4750961"/>
          </a:xfrm>
          <a:prstGeom prst="rect">
            <a:avLst/>
          </a:prstGeom>
        </p:spPr>
      </p:pic>
      <p:sp>
        <p:nvSpPr>
          <p:cNvPr id="4" name="Text 0"/>
          <p:cNvSpPr/>
          <p:nvPr/>
        </p:nvSpPr>
        <p:spPr>
          <a:xfrm>
            <a:off x="408214" y="2039112"/>
            <a:ext cx="7830530" cy="5541264"/>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bar plot compares average prices for each room type. Entire homes/apartments are the most expensive, as expected. Private rooms offer a lower-cost alternative with some privacy. Shared rooms are the cheapest but less available. This helps users balance cost with privacy and comfort.</a:t>
            </a:r>
            <a:endParaRPr lang="en-US" sz="320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AVERAGE PRICE BY ROOM TYPE</a:t>
            </a:r>
            <a:endParaRPr lang="en-US" sz="464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313855" y="2463000"/>
            <a:ext cx="6006302" cy="4427655"/>
          </a:xfrm>
          <a:prstGeom prst="rect">
            <a:avLst/>
          </a:prstGeom>
        </p:spPr>
      </p:pic>
      <p:sp>
        <p:nvSpPr>
          <p:cNvPr id="4" name="Text 0"/>
          <p:cNvSpPr/>
          <p:nvPr/>
        </p:nvSpPr>
        <p:spPr>
          <a:xfrm>
            <a:off x="459159" y="2005801"/>
            <a:ext cx="7395537" cy="5342055"/>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The box plot highlights price variation by room type, capped at $1000. Entire homes show wide price variability and higher medians. Private rooms have a tighter, lower distribution. Outliers exist in all categories, especially for luxury stays. This graph shows how much room type affects price spread</a:t>
            </a:r>
            <a:r>
              <a:rPr lang="en-US" sz="232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2320" dirty="0"/>
          </a:p>
        </p:txBody>
      </p:sp>
      <p:sp>
        <p:nvSpPr>
          <p:cNvPr id="5" name="Text 1"/>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PRICE DISTRIBUTION (&lt;$1000) BY ROOM TYPE</a:t>
            </a:r>
            <a:endParaRPr lang="en-US" sz="464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748195" y="2324535"/>
            <a:ext cx="5372753" cy="4979561"/>
          </a:xfrm>
          <a:prstGeom prst="rect">
            <a:avLst/>
          </a:prstGeom>
        </p:spPr>
      </p:pic>
      <p:sp>
        <p:nvSpPr>
          <p:cNvPr id="4" name="Text 0"/>
          <p:cNvSpPr/>
          <p:nvPr/>
        </p:nvSpPr>
        <p:spPr>
          <a:xfrm>
            <a:off x="841248" y="1911095"/>
            <a:ext cx="7397496" cy="5991933"/>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scatter plot explores the relationship between availability and price. Listings priced under $500 are spread across various availability levels. Some lower-priced listings are available year-round, offering high value. No strong correlation between availability and price is seen. Room types are color-coded, showing all types exist across the spectrum.</a:t>
            </a:r>
            <a:endParaRPr lang="en-US" sz="320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AVAILABILITY VS PRICE (&lt;$500)</a:t>
            </a:r>
            <a:endParaRPr lang="en-US" sz="464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458199" y="2470186"/>
            <a:ext cx="5927271" cy="5110190"/>
          </a:xfrm>
          <a:prstGeom prst="rect">
            <a:avLst/>
          </a:prstGeom>
        </p:spPr>
      </p:pic>
      <p:sp>
        <p:nvSpPr>
          <p:cNvPr id="4" name="Text 0"/>
          <p:cNvSpPr/>
          <p:nvPr/>
        </p:nvSpPr>
        <p:spPr>
          <a:xfrm>
            <a:off x="841248" y="1911096"/>
            <a:ext cx="7397496" cy="5795990"/>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The histogram shows how many nights guests must book at minimum. The majority of listings allow 1–3 night stays, ideal for short trips. Some listings require much longer stays, though these are rare. Short minimum nights increase booking flexibility. This favors tourists who stay for weekends or quick vacations.</a:t>
            </a:r>
            <a:endParaRPr lang="en-US" sz="320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DISTRIBUTION OF MINIMUM NIGHTS</a:t>
            </a:r>
            <a:endParaRPr lang="en-US" sz="464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000999" y="2286000"/>
            <a:ext cx="6253843" cy="5294376"/>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FEATURE CORRELATION HEATMAP</a:t>
            </a:r>
            <a:endParaRPr lang="en-US" sz="4640" b="1" dirty="0"/>
          </a:p>
        </p:txBody>
      </p:sp>
      <p:sp>
        <p:nvSpPr>
          <p:cNvPr id="5" name="Text 1"/>
          <p:cNvSpPr/>
          <p:nvPr/>
        </p:nvSpPr>
        <p:spPr>
          <a:xfrm>
            <a:off x="841248" y="1911096"/>
            <a:ext cx="7045452" cy="5861304"/>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heatmap visualizes correlations among numeric features. Most features show low correlation with each other. Notably, price is weakly related to reviews or availability. This implies multiple independent factors affect bookings. Useful for identifying variables for predictive modeling.</a:t>
            </a:r>
            <a:endParaRPr 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572499" y="2144268"/>
            <a:ext cx="5910943" cy="5453089"/>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ROOM TYPE DISTRIBUTION BY BOROUGH</a:t>
            </a:r>
            <a:endParaRPr lang="en-US" sz="4640" b="1" dirty="0"/>
          </a:p>
        </p:txBody>
      </p:sp>
      <p:sp>
        <p:nvSpPr>
          <p:cNvPr id="5" name="Text 1"/>
          <p:cNvSpPr/>
          <p:nvPr/>
        </p:nvSpPr>
        <p:spPr>
          <a:xfrm>
            <a:off x="841248" y="1911096"/>
            <a:ext cx="6914823" cy="5926618"/>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plot shows room type frequency within each borough. Private rooms dominate in Brooklyn and Queens. Entire homes are more common in Manhattan. Shared rooms are scarce across all boroughs. Helps hosts align offerings with borough-specific demand.</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801101" y="1911095"/>
            <a:ext cx="5568042" cy="4848933"/>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PRICE VS REVIEWS (&lt;$500)</a:t>
            </a:r>
            <a:endParaRPr lang="en-US" sz="4640" b="1" dirty="0"/>
          </a:p>
        </p:txBody>
      </p:sp>
      <p:sp>
        <p:nvSpPr>
          <p:cNvPr id="5" name="Text 1"/>
          <p:cNvSpPr/>
          <p:nvPr/>
        </p:nvSpPr>
        <p:spPr>
          <a:xfrm>
            <a:off x="620486" y="1911096"/>
            <a:ext cx="8180614" cy="5012219"/>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graph compares price and number of reviews for listings under $500. Listings with many reviews are not necessarily high-priced. Some affordable listings have received significant customer feedback. Manhattan and Brooklyn listings cluster at higher prices. Useful for identifying high-value properties with strong reputations.</a:t>
            </a:r>
            <a:endParaRPr 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229600" y="2642616"/>
            <a:ext cx="5568696" cy="4142232"/>
          </a:xfrm>
          <a:prstGeom prst="rect">
            <a:avLst/>
          </a:prstGeom>
        </p:spPr>
      </p:pic>
      <p:sp>
        <p:nvSpPr>
          <p:cNvPr id="4" name="Text 0"/>
          <p:cNvSpPr/>
          <p:nvPr/>
        </p:nvSpPr>
        <p:spPr>
          <a:xfrm>
            <a:off x="408214" y="2130553"/>
            <a:ext cx="7315200" cy="5103004"/>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chart shows neighborhoods with the most listings. Williamsburg, Harlem, and Bedford-Stuyvesant top the list. These areas are likely Airbnb hotspots or culturally rich. High listing density means more choice and competition. A good reference for travelers and new hosts alike.</a:t>
            </a:r>
            <a:endParaRPr lang="en-US" sz="3200" dirty="0"/>
          </a:p>
        </p:txBody>
      </p:sp>
      <p:sp>
        <p:nvSpPr>
          <p:cNvPr id="5" name="Text 1"/>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TOP 10 NEIGHBOURHOODS WITH MOST LISTINGS</a:t>
            </a:r>
            <a:endParaRPr lang="en-US" sz="464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784771" y="1911095"/>
            <a:ext cx="5649686" cy="5208161"/>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PRICE VS REVIEWS PER MONTH (&lt;$500)</a:t>
            </a:r>
            <a:endParaRPr lang="en-US" sz="4640" b="1" dirty="0"/>
          </a:p>
        </p:txBody>
      </p:sp>
      <p:sp>
        <p:nvSpPr>
          <p:cNvPr id="5" name="Text 1"/>
          <p:cNvSpPr/>
          <p:nvPr/>
        </p:nvSpPr>
        <p:spPr>
          <a:xfrm>
            <a:off x="555171" y="1911095"/>
            <a:ext cx="7683573" cy="5028547"/>
          </a:xfrm>
          <a:prstGeom prst="rect">
            <a:avLst/>
          </a:prstGeom>
          <a:noFill/>
          <a:ln/>
        </p:spPr>
        <p:txBody>
          <a:bodyPr wrap="square" lIns="0" tIns="0" rIns="0" bIns="0" rtlCol="0" anchor="ctr"/>
          <a:lstStyle/>
          <a:p>
            <a:pPr marL="0" indent="0" algn="l">
              <a:lnSpc>
                <a:spcPts val="3480"/>
              </a:lnSpc>
              <a:buNone/>
            </a:pPr>
            <a:r>
              <a:rPr lang="en-US" sz="3600" dirty="0">
                <a:solidFill>
                  <a:srgbClr val="585654"/>
                </a:solidFill>
                <a:latin typeface="思源宋体-思源宋体-Regular" pitchFamily="34" charset="0"/>
                <a:ea typeface="思源宋体-思源宋体-Regular" pitchFamily="34" charset="-122"/>
                <a:cs typeface="思源宋体-思源宋体-Regular" pitchFamily="34" charset="-120"/>
              </a:rPr>
              <a:t>This scatter plot examines review frequency vs. price. Listings with frequent monthly reviews tend to be active and popular. However, higher price doesn’t always mean more engagement. Private rooms dominate in the high-review, low-price zone. A helpful view for travelers seeking trusted, affordable stays.</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488936" y="3680460"/>
            <a:ext cx="457200" cy="493776"/>
          </a:xfrm>
          <a:prstGeom prst="rect">
            <a:avLst/>
          </a:prstGeom>
        </p:spPr>
      </p:pic>
      <p:pic>
        <p:nvPicPr>
          <p:cNvPr id="4" name="Image 2" descr="preencoded.png"/>
          <p:cNvPicPr>
            <a:picLocks noChangeAspect="1"/>
          </p:cNvPicPr>
          <p:nvPr/>
        </p:nvPicPr>
        <p:blipFill>
          <a:blip r:embed="rId4"/>
          <a:stretch>
            <a:fillRect/>
          </a:stretch>
        </p:blipFill>
        <p:spPr>
          <a:xfrm>
            <a:off x="877170" y="2029478"/>
            <a:ext cx="457200" cy="493776"/>
          </a:xfrm>
          <a:prstGeom prst="rect">
            <a:avLst/>
          </a:prstGeom>
        </p:spPr>
      </p:pic>
      <p:pic>
        <p:nvPicPr>
          <p:cNvPr id="5" name="Image 3" descr="preencoded.png"/>
          <p:cNvPicPr>
            <a:picLocks noChangeAspect="1"/>
          </p:cNvPicPr>
          <p:nvPr/>
        </p:nvPicPr>
        <p:blipFill>
          <a:blip r:embed="rId4"/>
          <a:stretch>
            <a:fillRect/>
          </a:stretch>
        </p:blipFill>
        <p:spPr>
          <a:xfrm>
            <a:off x="7488936" y="1952244"/>
            <a:ext cx="457200" cy="493776"/>
          </a:xfrm>
          <a:prstGeom prst="rect">
            <a:avLst/>
          </a:prstGeom>
        </p:spPr>
      </p:pic>
      <p:pic>
        <p:nvPicPr>
          <p:cNvPr id="6" name="Image 4" descr="preencoded.png"/>
          <p:cNvPicPr>
            <a:picLocks noChangeAspect="1"/>
          </p:cNvPicPr>
          <p:nvPr/>
        </p:nvPicPr>
        <p:blipFill>
          <a:blip r:embed="rId4"/>
          <a:stretch>
            <a:fillRect/>
          </a:stretch>
        </p:blipFill>
        <p:spPr>
          <a:xfrm>
            <a:off x="875211" y="3715404"/>
            <a:ext cx="457200" cy="493776"/>
          </a:xfrm>
          <a:prstGeom prst="rect">
            <a:avLst/>
          </a:prstGeom>
        </p:spPr>
      </p:pic>
      <p:pic>
        <p:nvPicPr>
          <p:cNvPr id="7" name="Image 5" descr="preencoded.png"/>
          <p:cNvPicPr>
            <a:picLocks noChangeAspect="1"/>
          </p:cNvPicPr>
          <p:nvPr/>
        </p:nvPicPr>
        <p:blipFill>
          <a:blip r:embed="rId4"/>
          <a:stretch>
            <a:fillRect/>
          </a:stretch>
        </p:blipFill>
        <p:spPr>
          <a:xfrm>
            <a:off x="875211" y="5419126"/>
            <a:ext cx="457200" cy="493776"/>
          </a:xfrm>
          <a:prstGeom prst="rect">
            <a:avLst/>
          </a:prstGeom>
        </p:spPr>
      </p:pic>
      <p:sp>
        <p:nvSpPr>
          <p:cNvPr id="8" name="Text 0"/>
          <p:cNvSpPr/>
          <p:nvPr/>
        </p:nvSpPr>
        <p:spPr>
          <a:xfrm>
            <a:off x="1609344" y="6195060"/>
            <a:ext cx="5550408" cy="356616"/>
          </a:xfrm>
          <a:prstGeom prst="rect">
            <a:avLst/>
          </a:prstGeom>
          <a:noFill/>
          <a:ln/>
        </p:spPr>
        <p:txBody>
          <a:bodyPr wrap="none" lIns="0" tIns="0" rIns="0" bIns="0" rtlCol="0" anchor="ctr"/>
          <a:lstStyle/>
          <a:p>
            <a:pPr marL="0" indent="0" algn="l">
              <a:lnSpc>
                <a:spcPts val="2780"/>
              </a:lnSpc>
              <a:buNone/>
            </a:pP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 </a:t>
            </a: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harshithaamuru6281@gmail.com</a:t>
            </a:r>
            <a:endParaRPr lang="en-US" sz="3200" dirty="0"/>
          </a:p>
        </p:txBody>
      </p:sp>
      <p:sp>
        <p:nvSpPr>
          <p:cNvPr id="9" name="Text 1"/>
          <p:cNvSpPr/>
          <p:nvPr/>
        </p:nvSpPr>
        <p:spPr>
          <a:xfrm>
            <a:off x="8124444" y="2039112"/>
            <a:ext cx="5550408" cy="374904"/>
          </a:xfrm>
          <a:prstGeom prst="rect">
            <a:avLst/>
          </a:prstGeom>
          <a:noFill/>
          <a:ln/>
        </p:spPr>
        <p:txBody>
          <a:bodyPr wrap="none" lIns="0" tIns="0" rIns="0" bIns="0" rtlCol="0" anchor="ctr"/>
          <a:lstStyle/>
          <a:p>
            <a:pPr marL="0" indent="0" algn="l">
              <a:lnSpc>
                <a:spcPts val="2900"/>
              </a:lnSpc>
              <a:buNone/>
            </a:pPr>
            <a:r>
              <a:rPr lang="en-US" sz="3200" dirty="0">
                <a:solidFill>
                  <a:srgbClr val="585654"/>
                </a:solidFill>
                <a:latin typeface="思源宋体-思源宋体-SemiBold" pitchFamily="34" charset="0"/>
                <a:ea typeface="思源宋体-思源宋体-SemiBold" pitchFamily="34" charset="-122"/>
                <a:cs typeface="思源宋体-思源宋体-SemiBold" pitchFamily="34" charset="-120"/>
              </a:rPr>
              <a:t>COLLEGE</a:t>
            </a:r>
            <a:endParaRPr lang="en-US" sz="3200" dirty="0"/>
          </a:p>
        </p:txBody>
      </p:sp>
      <p:sp>
        <p:nvSpPr>
          <p:cNvPr id="10" name="Text 2"/>
          <p:cNvSpPr/>
          <p:nvPr/>
        </p:nvSpPr>
        <p:spPr>
          <a:xfrm>
            <a:off x="7662672" y="3715404"/>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2320" dirty="0"/>
          </a:p>
        </p:txBody>
      </p:sp>
      <p:sp>
        <p:nvSpPr>
          <p:cNvPr id="11" name="Text 3"/>
          <p:cNvSpPr/>
          <p:nvPr/>
        </p:nvSpPr>
        <p:spPr>
          <a:xfrm>
            <a:off x="1609344" y="2111611"/>
            <a:ext cx="5550408" cy="374904"/>
          </a:xfrm>
          <a:prstGeom prst="rect">
            <a:avLst/>
          </a:prstGeom>
          <a:noFill/>
          <a:ln/>
        </p:spPr>
        <p:txBody>
          <a:bodyPr wrap="none" lIns="0" tIns="0" rIns="0" bIns="0" rtlCol="0" anchor="ctr"/>
          <a:lstStyle/>
          <a:p>
            <a:pPr marL="0" indent="0" algn="l">
              <a:lnSpc>
                <a:spcPts val="2900"/>
              </a:lnSpc>
              <a:buNone/>
            </a:pPr>
            <a:r>
              <a:rPr lang="en-US" sz="3200" dirty="0">
                <a:solidFill>
                  <a:srgbClr val="585654"/>
                </a:solidFill>
                <a:latin typeface="思源宋体-思源宋体-SemiBold" pitchFamily="34" charset="0"/>
                <a:ea typeface="思源宋体-思源宋体-SemiBold" pitchFamily="34" charset="-122"/>
                <a:cs typeface="思源宋体-思源宋体-SemiBold" pitchFamily="34" charset="-120"/>
              </a:rPr>
              <a:t>NAME</a:t>
            </a:r>
            <a:endParaRPr lang="en-US" sz="3200" dirty="0"/>
          </a:p>
        </p:txBody>
      </p:sp>
      <p:sp>
        <p:nvSpPr>
          <p:cNvPr id="12" name="Text 4"/>
          <p:cNvSpPr/>
          <p:nvPr/>
        </p:nvSpPr>
        <p:spPr>
          <a:xfrm>
            <a:off x="8266176" y="4384549"/>
            <a:ext cx="5550408" cy="356616"/>
          </a:xfrm>
          <a:prstGeom prst="rect">
            <a:avLst/>
          </a:prstGeom>
          <a:noFill/>
          <a:ln/>
        </p:spPr>
        <p:txBody>
          <a:bodyPr wrap="none" lIns="0" tIns="0" rIns="0" bIns="0" rtlCol="0" anchor="ctr"/>
          <a:lstStyle/>
          <a:p>
            <a:pPr marL="0" indent="0" algn="l">
              <a:lnSpc>
                <a:spcPts val="2780"/>
              </a:lnSpc>
              <a:buNone/>
            </a:pP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 </a:t>
            </a: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AI Data Quality Analyst</a:t>
            </a:r>
            <a:endParaRPr lang="en-US" sz="2800" dirty="0"/>
          </a:p>
        </p:txBody>
      </p:sp>
      <p:sp>
        <p:nvSpPr>
          <p:cNvPr id="13" name="Text 5"/>
          <p:cNvSpPr/>
          <p:nvPr/>
        </p:nvSpPr>
        <p:spPr>
          <a:xfrm>
            <a:off x="1023474" y="203911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4" name="Text 6"/>
          <p:cNvSpPr/>
          <p:nvPr/>
        </p:nvSpPr>
        <p:spPr>
          <a:xfrm>
            <a:off x="7662672" y="200710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5" name="Text 7"/>
          <p:cNvSpPr/>
          <p:nvPr/>
        </p:nvSpPr>
        <p:spPr>
          <a:xfrm>
            <a:off x="1023474" y="376732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6" name="Text 8"/>
          <p:cNvSpPr/>
          <p:nvPr/>
        </p:nvSpPr>
        <p:spPr>
          <a:xfrm>
            <a:off x="1609344" y="2679192"/>
            <a:ext cx="5550408" cy="356616"/>
          </a:xfrm>
          <a:prstGeom prst="rect">
            <a:avLst/>
          </a:prstGeom>
          <a:noFill/>
          <a:ln/>
        </p:spPr>
        <p:txBody>
          <a:bodyPr wrap="none" lIns="0" tIns="0" rIns="0" bIns="0" rtlCol="0" anchor="ctr"/>
          <a:lstStyle/>
          <a:p>
            <a:pPr marL="0" indent="0" algn="l">
              <a:lnSpc>
                <a:spcPts val="2780"/>
              </a:lnSpc>
              <a:buNone/>
            </a:pP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 </a:t>
            </a: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A Harshitha</a:t>
            </a:r>
            <a:endParaRPr lang="en-US" sz="2800" dirty="0"/>
          </a:p>
        </p:txBody>
      </p:sp>
      <p:sp>
        <p:nvSpPr>
          <p:cNvPr id="17" name="Text 9"/>
          <p:cNvSpPr/>
          <p:nvPr/>
        </p:nvSpPr>
        <p:spPr>
          <a:xfrm>
            <a:off x="1618488" y="3765370"/>
            <a:ext cx="5550408" cy="493776"/>
          </a:xfrm>
          <a:prstGeom prst="rect">
            <a:avLst/>
          </a:prstGeom>
          <a:noFill/>
          <a:ln/>
        </p:spPr>
        <p:txBody>
          <a:bodyPr wrap="none" lIns="0" tIns="0" rIns="0" bIns="0" rtlCol="0" anchor="ctr"/>
          <a:lstStyle/>
          <a:p>
            <a:pPr marL="0" indent="0" algn="l">
              <a:lnSpc>
                <a:spcPts val="2900"/>
              </a:lnSpc>
              <a:buNone/>
            </a:pPr>
            <a:r>
              <a:rPr lang="en-US" sz="3200" dirty="0">
                <a:solidFill>
                  <a:srgbClr val="585654"/>
                </a:solidFill>
                <a:latin typeface="思源宋体-思源宋体-SemiBold" pitchFamily="34" charset="0"/>
                <a:ea typeface="思源宋体-思源宋体-SemiBold" pitchFamily="34" charset="-122"/>
                <a:cs typeface="思源宋体-思源宋体-SemiBold" pitchFamily="34" charset="-120"/>
              </a:rPr>
              <a:t>INTERNSHIP COMPANY</a:t>
            </a:r>
            <a:endParaRPr lang="en-US" sz="3200" dirty="0"/>
          </a:p>
        </p:txBody>
      </p:sp>
      <p:sp>
        <p:nvSpPr>
          <p:cNvPr id="18" name="Text 10"/>
          <p:cNvSpPr/>
          <p:nvPr/>
        </p:nvSpPr>
        <p:spPr>
          <a:xfrm>
            <a:off x="1609344" y="4384549"/>
            <a:ext cx="5550408" cy="356616"/>
          </a:xfrm>
          <a:prstGeom prst="rect">
            <a:avLst/>
          </a:prstGeom>
          <a:noFill/>
          <a:ln/>
        </p:spPr>
        <p:txBody>
          <a:bodyPr wrap="none" lIns="0" tIns="0" rIns="0" bIns="0" rtlCol="0" anchor="ctr"/>
          <a:lstStyle/>
          <a:p>
            <a:pPr marL="0" indent="0" algn="l">
              <a:lnSpc>
                <a:spcPts val="2780"/>
              </a:lnSpc>
              <a:buNone/>
            </a:pP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 </a:t>
            </a: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Rooman Technologies</a:t>
            </a:r>
            <a:endParaRPr lang="en-US" sz="2800" dirty="0"/>
          </a:p>
        </p:txBody>
      </p:sp>
      <p:sp>
        <p:nvSpPr>
          <p:cNvPr id="19" name="Text 1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INTRODUCTION</a:t>
            </a:r>
            <a:endParaRPr lang="en-US" sz="4640" b="1" dirty="0"/>
          </a:p>
        </p:txBody>
      </p:sp>
      <p:sp>
        <p:nvSpPr>
          <p:cNvPr id="20" name="Text 12"/>
          <p:cNvSpPr/>
          <p:nvPr/>
        </p:nvSpPr>
        <p:spPr>
          <a:xfrm>
            <a:off x="1021515" y="547399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2320" dirty="0"/>
          </a:p>
        </p:txBody>
      </p:sp>
      <p:sp>
        <p:nvSpPr>
          <p:cNvPr id="21" name="Text 13"/>
          <p:cNvSpPr/>
          <p:nvPr/>
        </p:nvSpPr>
        <p:spPr>
          <a:xfrm>
            <a:off x="1609344" y="5463541"/>
            <a:ext cx="5550408" cy="493777"/>
          </a:xfrm>
          <a:prstGeom prst="rect">
            <a:avLst/>
          </a:prstGeom>
          <a:noFill/>
          <a:ln/>
        </p:spPr>
        <p:txBody>
          <a:bodyPr wrap="none" lIns="0" tIns="0" rIns="0" bIns="0" rtlCol="0" anchor="ctr"/>
          <a:lstStyle/>
          <a:p>
            <a:pPr marL="0" indent="0" algn="l">
              <a:lnSpc>
                <a:spcPts val="2900"/>
              </a:lnSpc>
              <a:buNone/>
            </a:pPr>
            <a:r>
              <a:rPr lang="en-US" sz="3200" dirty="0">
                <a:solidFill>
                  <a:srgbClr val="585654"/>
                </a:solidFill>
                <a:latin typeface="思源宋体-思源宋体-SemiBold" pitchFamily="34" charset="0"/>
                <a:ea typeface="思源宋体-思源宋体-SemiBold" pitchFamily="34" charset="-122"/>
                <a:cs typeface="思源宋体-思源宋体-SemiBold" pitchFamily="34" charset="-120"/>
              </a:rPr>
              <a:t>EMAIL</a:t>
            </a:r>
            <a:endParaRPr lang="en-US" sz="3200" dirty="0"/>
          </a:p>
        </p:txBody>
      </p:sp>
      <p:sp>
        <p:nvSpPr>
          <p:cNvPr id="22" name="Text 14"/>
          <p:cNvSpPr/>
          <p:nvPr/>
        </p:nvSpPr>
        <p:spPr>
          <a:xfrm>
            <a:off x="8124444" y="2531255"/>
            <a:ext cx="5550408" cy="570194"/>
          </a:xfrm>
          <a:prstGeom prst="rect">
            <a:avLst/>
          </a:prstGeom>
          <a:noFill/>
          <a:ln/>
        </p:spPr>
        <p:txBody>
          <a:bodyPr wrap="none" lIns="0" tIns="0" rIns="0" bIns="0" rtlCol="0" anchor="ctr"/>
          <a:lstStyle/>
          <a:p>
            <a:pPr marL="0" indent="0" algn="l">
              <a:lnSpc>
                <a:spcPts val="2780"/>
              </a:lnSpc>
              <a:buNone/>
            </a:pP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 </a:t>
            </a: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Vemu Institute of Technology</a:t>
            </a:r>
            <a:endParaRPr lang="en-US" sz="2800" dirty="0"/>
          </a:p>
        </p:txBody>
      </p:sp>
      <p:sp>
        <p:nvSpPr>
          <p:cNvPr id="23" name="Text 15"/>
          <p:cNvSpPr/>
          <p:nvPr/>
        </p:nvSpPr>
        <p:spPr>
          <a:xfrm>
            <a:off x="8266176" y="3739896"/>
            <a:ext cx="5550408" cy="374904"/>
          </a:xfrm>
          <a:prstGeom prst="rect">
            <a:avLst/>
          </a:prstGeom>
          <a:noFill/>
          <a:ln/>
        </p:spPr>
        <p:txBody>
          <a:bodyPr wrap="none" lIns="0" tIns="0" rIns="0" bIns="0" rtlCol="0" anchor="ctr"/>
          <a:lstStyle/>
          <a:p>
            <a:pPr marL="0" indent="0" algn="l">
              <a:lnSpc>
                <a:spcPts val="2900"/>
              </a:lnSpc>
              <a:buNone/>
            </a:pPr>
            <a:r>
              <a:rPr lang="en-US" sz="3200" dirty="0">
                <a:solidFill>
                  <a:srgbClr val="585654"/>
                </a:solidFill>
                <a:latin typeface="思源宋体-思源宋体-SemiBold" pitchFamily="34" charset="0"/>
                <a:ea typeface="思源宋体-思源宋体-SemiBold" pitchFamily="34" charset="-122"/>
                <a:cs typeface="思源宋体-思源宋体-SemiBold" pitchFamily="34" charset="-120"/>
              </a:rPr>
              <a:t>JOB ROLE</a:t>
            </a:r>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4572"/>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488936" y="4874412"/>
            <a:ext cx="457200" cy="493776"/>
          </a:xfrm>
          <a:prstGeom prst="rect">
            <a:avLst/>
          </a:prstGeom>
        </p:spPr>
      </p:pic>
      <p:pic>
        <p:nvPicPr>
          <p:cNvPr id="4" name="Image 2" descr="preencoded.png"/>
          <p:cNvPicPr>
            <a:picLocks noChangeAspect="1"/>
          </p:cNvPicPr>
          <p:nvPr/>
        </p:nvPicPr>
        <p:blipFill>
          <a:blip r:embed="rId4"/>
          <a:stretch>
            <a:fillRect/>
          </a:stretch>
        </p:blipFill>
        <p:spPr>
          <a:xfrm>
            <a:off x="841248" y="5805788"/>
            <a:ext cx="457200" cy="493776"/>
          </a:xfrm>
          <a:prstGeom prst="rect">
            <a:avLst/>
          </a:prstGeom>
        </p:spPr>
      </p:pic>
      <p:pic>
        <p:nvPicPr>
          <p:cNvPr id="5" name="Image 3" descr="preencoded.png"/>
          <p:cNvPicPr>
            <a:picLocks noChangeAspect="1"/>
          </p:cNvPicPr>
          <p:nvPr/>
        </p:nvPicPr>
        <p:blipFill>
          <a:blip r:embed="rId4"/>
          <a:stretch>
            <a:fillRect/>
          </a:stretch>
        </p:blipFill>
        <p:spPr>
          <a:xfrm>
            <a:off x="7470648" y="2815046"/>
            <a:ext cx="457200" cy="493776"/>
          </a:xfrm>
          <a:prstGeom prst="rect">
            <a:avLst/>
          </a:prstGeom>
        </p:spPr>
      </p:pic>
      <p:pic>
        <p:nvPicPr>
          <p:cNvPr id="6" name="Image 4" descr="preencoded.png"/>
          <p:cNvPicPr>
            <a:picLocks noChangeAspect="1"/>
          </p:cNvPicPr>
          <p:nvPr/>
        </p:nvPicPr>
        <p:blipFill>
          <a:blip r:embed="rId4"/>
          <a:stretch>
            <a:fillRect/>
          </a:stretch>
        </p:blipFill>
        <p:spPr>
          <a:xfrm>
            <a:off x="841248" y="4114800"/>
            <a:ext cx="457200" cy="493776"/>
          </a:xfrm>
          <a:prstGeom prst="rect">
            <a:avLst/>
          </a:prstGeom>
        </p:spPr>
      </p:pic>
      <p:pic>
        <p:nvPicPr>
          <p:cNvPr id="7" name="Image 5" descr="preencoded.png"/>
          <p:cNvPicPr>
            <a:picLocks noChangeAspect="1"/>
          </p:cNvPicPr>
          <p:nvPr/>
        </p:nvPicPr>
        <p:blipFill>
          <a:blip r:embed="rId4"/>
          <a:stretch>
            <a:fillRect/>
          </a:stretch>
        </p:blipFill>
        <p:spPr>
          <a:xfrm>
            <a:off x="841248" y="2410097"/>
            <a:ext cx="457200" cy="493776"/>
          </a:xfrm>
          <a:prstGeom prst="rect">
            <a:avLst/>
          </a:prstGeom>
        </p:spPr>
      </p:pic>
      <p:sp>
        <p:nvSpPr>
          <p:cNvPr id="8" name="Text 0"/>
          <p:cNvSpPr/>
          <p:nvPr/>
        </p:nvSpPr>
        <p:spPr>
          <a:xfrm>
            <a:off x="1609344" y="5860000"/>
            <a:ext cx="5550408"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High review count doesn’t necessarily mean high price</a:t>
            </a: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9" name="Text 1"/>
          <p:cNvSpPr/>
          <p:nvPr/>
        </p:nvSpPr>
        <p:spPr>
          <a:xfrm>
            <a:off x="7635240" y="495474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2320" dirty="0"/>
          </a:p>
        </p:txBody>
      </p:sp>
      <p:sp>
        <p:nvSpPr>
          <p:cNvPr id="10" name="Text 2"/>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u="sng" dirty="0">
                <a:solidFill>
                  <a:srgbClr val="595755"/>
                </a:solidFill>
                <a:latin typeface="思源宋体-思源宋体-SemiBold" pitchFamily="34" charset="0"/>
                <a:ea typeface="思源宋体-思源宋体-SemiBold" pitchFamily="34" charset="-122"/>
                <a:cs typeface="思源宋体-思源宋体-SemiBold" pitchFamily="34" charset="-120"/>
              </a:rPr>
              <a:t>KEY FINDINGS</a:t>
            </a:r>
            <a:endParaRPr lang="en-US" sz="4640" b="1" u="sng" dirty="0"/>
          </a:p>
        </p:txBody>
      </p:sp>
      <p:sp>
        <p:nvSpPr>
          <p:cNvPr id="11" name="Text 3"/>
          <p:cNvSpPr/>
          <p:nvPr/>
        </p:nvSpPr>
        <p:spPr>
          <a:xfrm>
            <a:off x="996696" y="586065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5</a:t>
            </a:r>
            <a:endParaRPr lang="en-US" sz="2320" dirty="0"/>
          </a:p>
        </p:txBody>
      </p:sp>
      <p:sp>
        <p:nvSpPr>
          <p:cNvPr id="12" name="Text 4"/>
          <p:cNvSpPr/>
          <p:nvPr/>
        </p:nvSpPr>
        <p:spPr>
          <a:xfrm>
            <a:off x="7635240" y="2880360"/>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3" name="Text 5"/>
          <p:cNvSpPr/>
          <p:nvPr/>
        </p:nvSpPr>
        <p:spPr>
          <a:xfrm>
            <a:off x="1609344" y="4199060"/>
            <a:ext cx="5550408" cy="675352"/>
          </a:xfrm>
          <a:prstGeom prst="rect">
            <a:avLst/>
          </a:prstGeom>
          <a:noFill/>
          <a:ln/>
        </p:spPr>
        <p:txBody>
          <a:bodyPr wrap="non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Short stays (1–3 nights) dominate the </a:t>
            </a:r>
          </a:p>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listings</a:t>
            </a: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14" name="Text 6"/>
          <p:cNvSpPr/>
          <p:nvPr/>
        </p:nvSpPr>
        <p:spPr>
          <a:xfrm>
            <a:off x="998002" y="415594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5" name="Text 7"/>
          <p:cNvSpPr/>
          <p:nvPr/>
        </p:nvSpPr>
        <p:spPr>
          <a:xfrm>
            <a:off x="8275320" y="5037042"/>
            <a:ext cx="5550408"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Brooklyn offers a balance between price and availability</a:t>
            </a: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16" name="Text 8"/>
          <p:cNvSpPr/>
          <p:nvPr/>
        </p:nvSpPr>
        <p:spPr>
          <a:xfrm>
            <a:off x="996696" y="2487821"/>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7" name="Text 9"/>
          <p:cNvSpPr/>
          <p:nvPr/>
        </p:nvSpPr>
        <p:spPr>
          <a:xfrm>
            <a:off x="8266176" y="2830068"/>
            <a:ext cx="5550408"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Private rooms are the most listed and affordable</a:t>
            </a: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18" name="Text 10"/>
          <p:cNvSpPr/>
          <p:nvPr/>
        </p:nvSpPr>
        <p:spPr>
          <a:xfrm>
            <a:off x="1609344" y="2528969"/>
            <a:ext cx="5550408" cy="356616"/>
          </a:xfrm>
          <a:prstGeom prst="rect">
            <a:avLst/>
          </a:prstGeom>
          <a:noFill/>
          <a:ln/>
        </p:spPr>
        <p:txBody>
          <a:bodyPr wrap="non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Manhattan is the costliest borough</a:t>
            </a:r>
            <a:r>
              <a:rPr lang="en-US" sz="1850" dirty="0">
                <a:solidFill>
                  <a:srgbClr val="585654"/>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6940296" y="1792224"/>
            <a:ext cx="768096" cy="768096"/>
          </a:xfrm>
          <a:prstGeom prst="rect">
            <a:avLst/>
          </a:prstGeom>
        </p:spPr>
      </p:pic>
      <p:pic>
        <p:nvPicPr>
          <p:cNvPr id="4" name="Image 2" descr="preencoded.png"/>
          <p:cNvPicPr>
            <a:picLocks noChangeAspect="1"/>
          </p:cNvPicPr>
          <p:nvPr/>
        </p:nvPicPr>
        <p:blipFill>
          <a:blip r:embed="rId5"/>
          <a:stretch>
            <a:fillRect/>
          </a:stretch>
        </p:blipFill>
        <p:spPr>
          <a:xfrm>
            <a:off x="6940296" y="4471416"/>
            <a:ext cx="768096" cy="768096"/>
          </a:xfrm>
          <a:prstGeom prst="rect">
            <a:avLst/>
          </a:prstGeom>
        </p:spPr>
      </p:pic>
      <p:pic>
        <p:nvPicPr>
          <p:cNvPr id="5" name="Image 3" descr="preencoded.png"/>
          <p:cNvPicPr>
            <a:picLocks noChangeAspect="1"/>
          </p:cNvPicPr>
          <p:nvPr/>
        </p:nvPicPr>
        <p:blipFill>
          <a:blip r:embed="rId6"/>
          <a:stretch>
            <a:fillRect/>
          </a:stretch>
        </p:blipFill>
        <p:spPr>
          <a:xfrm>
            <a:off x="11384280" y="1792224"/>
            <a:ext cx="768096" cy="768096"/>
          </a:xfrm>
          <a:prstGeom prst="rect">
            <a:avLst/>
          </a:prstGeom>
        </p:spPr>
      </p:pic>
      <p:pic>
        <p:nvPicPr>
          <p:cNvPr id="6" name="Image 4" descr="preencoded.png"/>
          <p:cNvPicPr>
            <a:picLocks noChangeAspect="1"/>
          </p:cNvPicPr>
          <p:nvPr/>
        </p:nvPicPr>
        <p:blipFill>
          <a:blip r:embed="rId7"/>
          <a:stretch>
            <a:fillRect/>
          </a:stretch>
        </p:blipFill>
        <p:spPr>
          <a:xfrm>
            <a:off x="2496312" y="1792224"/>
            <a:ext cx="768096" cy="768096"/>
          </a:xfrm>
          <a:prstGeom prst="rect">
            <a:avLst/>
          </a:prstGeom>
        </p:spPr>
      </p:pic>
      <p:pic>
        <p:nvPicPr>
          <p:cNvPr id="7" name="Image 5" descr="preencoded.png"/>
          <p:cNvPicPr>
            <a:picLocks noChangeAspect="1"/>
          </p:cNvPicPr>
          <p:nvPr/>
        </p:nvPicPr>
        <p:blipFill>
          <a:blip r:embed="rId8"/>
          <a:stretch>
            <a:fillRect/>
          </a:stretch>
        </p:blipFill>
        <p:spPr>
          <a:xfrm>
            <a:off x="2496312" y="4471416"/>
            <a:ext cx="768096" cy="768096"/>
          </a:xfrm>
          <a:prstGeom prst="rect">
            <a:avLst/>
          </a:prstGeom>
        </p:spPr>
      </p:pic>
      <p:sp>
        <p:nvSpPr>
          <p:cNvPr id="8" name="Text 0"/>
          <p:cNvSpPr/>
          <p:nvPr/>
        </p:nvSpPr>
        <p:spPr>
          <a:xfrm>
            <a:off x="960120" y="2788920"/>
            <a:ext cx="3831336"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Manhattan is the most expensive and heavily listed borough.</a:t>
            </a:r>
            <a:endParaRPr lang="en-US" sz="2800" dirty="0"/>
          </a:p>
        </p:txBody>
      </p:sp>
      <p:sp>
        <p:nvSpPr>
          <p:cNvPr id="9" name="Text 1"/>
          <p:cNvSpPr/>
          <p:nvPr/>
        </p:nvSpPr>
        <p:spPr>
          <a:xfrm>
            <a:off x="5404104" y="5468112"/>
            <a:ext cx="3831336"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Neighborhoods like Williamsburg and Harlem are top Airbnb hotspots.</a:t>
            </a:r>
            <a:endParaRPr lang="en-US" sz="2800" dirty="0"/>
          </a:p>
        </p:txBody>
      </p:sp>
      <p:sp>
        <p:nvSpPr>
          <p:cNvPr id="10" name="Text 2"/>
          <p:cNvSpPr/>
          <p:nvPr/>
        </p:nvSpPr>
        <p:spPr>
          <a:xfrm>
            <a:off x="9848088" y="2788920"/>
            <a:ext cx="3831336" cy="713232"/>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Brooklyn and Queens are ideal for budget-conscious travelers.</a:t>
            </a:r>
            <a:endParaRPr lang="en-US" sz="2800" dirty="0"/>
          </a:p>
        </p:txBody>
      </p:sp>
      <p:sp>
        <p:nvSpPr>
          <p:cNvPr id="11" name="Text 3"/>
          <p:cNvSpPr/>
          <p:nvPr/>
        </p:nvSpPr>
        <p:spPr>
          <a:xfrm>
            <a:off x="960120" y="5468112"/>
            <a:ext cx="3831336"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Listings with fewer minimum nights and better availability are popular.</a:t>
            </a:r>
            <a:endParaRPr lang="en-US" sz="2800" dirty="0"/>
          </a:p>
        </p:txBody>
      </p:sp>
      <p:sp>
        <p:nvSpPr>
          <p:cNvPr id="12" name="Text 4"/>
          <p:cNvSpPr/>
          <p:nvPr/>
        </p:nvSpPr>
        <p:spPr>
          <a:xfrm>
            <a:off x="5404104" y="2788920"/>
            <a:ext cx="3831336" cy="713232"/>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Private rooms dominate the platform and offer good value.</a:t>
            </a:r>
            <a:endParaRPr lang="en-US" sz="2800" dirty="0"/>
          </a:p>
        </p:txBody>
      </p:sp>
      <p:sp>
        <p:nvSpPr>
          <p:cNvPr id="13" name="Text 5"/>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u="sng" dirty="0">
                <a:solidFill>
                  <a:srgbClr val="595755"/>
                </a:solidFill>
                <a:latin typeface="思源宋体-思源宋体-SemiBold" pitchFamily="34" charset="0"/>
                <a:ea typeface="思源宋体-思源宋体-SemiBold" pitchFamily="34" charset="-122"/>
                <a:cs typeface="思源宋体-思源宋体-SemiBold" pitchFamily="34" charset="-120"/>
              </a:rPr>
              <a:t>CONCLUSION</a:t>
            </a:r>
            <a:endParaRPr lang="en-US" sz="4640" b="1" u="sng"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68818" y="3602736"/>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595755"/>
                </a:solidFill>
                <a:latin typeface="思源宋体-思源宋体-SemiBold" pitchFamily="34" charset="0"/>
                <a:ea typeface="思源宋体-思源宋体-SemiBold" pitchFamily="34" charset="-122"/>
                <a:cs typeface="思源宋体-思源宋体-SemiBold" pitchFamily="34" charset="-120"/>
              </a:rPr>
              <a:t>THANK YOU</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056632" y="2453205"/>
            <a:ext cx="1088136" cy="1088136"/>
          </a:xfrm>
          <a:prstGeom prst="rect">
            <a:avLst/>
          </a:prstGeom>
        </p:spPr>
      </p:pic>
      <p:pic>
        <p:nvPicPr>
          <p:cNvPr id="5" name="Image 3" descr="preencoded.png"/>
          <p:cNvPicPr>
            <a:picLocks noChangeAspect="1"/>
          </p:cNvPicPr>
          <p:nvPr/>
        </p:nvPicPr>
        <p:blipFill>
          <a:blip r:embed="rId6"/>
          <a:stretch>
            <a:fillRect/>
          </a:stretch>
        </p:blipFill>
        <p:spPr>
          <a:xfrm>
            <a:off x="1600200" y="2555748"/>
            <a:ext cx="1088136" cy="1088136"/>
          </a:xfrm>
          <a:prstGeom prst="rect">
            <a:avLst/>
          </a:prstGeom>
        </p:spPr>
      </p:pic>
      <p:pic>
        <p:nvPicPr>
          <p:cNvPr id="6" name="Image 4" descr="preencoded.png"/>
          <p:cNvPicPr>
            <a:picLocks noChangeAspect="1"/>
          </p:cNvPicPr>
          <p:nvPr/>
        </p:nvPicPr>
        <p:blipFill>
          <a:blip r:embed="rId7"/>
          <a:stretch>
            <a:fillRect/>
          </a:stretch>
        </p:blipFill>
        <p:spPr>
          <a:xfrm>
            <a:off x="11777472" y="2453205"/>
            <a:ext cx="1088136" cy="1088136"/>
          </a:xfrm>
          <a:prstGeom prst="rect">
            <a:avLst/>
          </a:prstGeom>
        </p:spPr>
      </p:pic>
      <p:pic>
        <p:nvPicPr>
          <p:cNvPr id="7" name="Image 5" descr="preencoded.png"/>
          <p:cNvPicPr>
            <a:picLocks noChangeAspect="1"/>
          </p:cNvPicPr>
          <p:nvPr/>
        </p:nvPicPr>
        <p:blipFill>
          <a:blip r:embed="rId8"/>
          <a:stretch>
            <a:fillRect/>
          </a:stretch>
        </p:blipFill>
        <p:spPr>
          <a:xfrm>
            <a:off x="8691372" y="2453205"/>
            <a:ext cx="950976" cy="1088136"/>
          </a:xfrm>
          <a:prstGeom prst="rect">
            <a:avLst/>
          </a:prstGeom>
        </p:spPr>
      </p:pic>
      <p:sp>
        <p:nvSpPr>
          <p:cNvPr id="8" name="Text 0"/>
          <p:cNvSpPr/>
          <p:nvPr/>
        </p:nvSpPr>
        <p:spPr>
          <a:xfrm>
            <a:off x="786384" y="4114800"/>
            <a:ext cx="2715768" cy="1417320"/>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Analyze Airbnb listings in NYC to extract meaningful trends.</a:t>
            </a:r>
            <a:endParaRPr lang="en-US" sz="2800" dirty="0"/>
          </a:p>
        </p:txBody>
      </p:sp>
      <p:sp>
        <p:nvSpPr>
          <p:cNvPr id="9" name="Text 1"/>
          <p:cNvSpPr/>
          <p:nvPr/>
        </p:nvSpPr>
        <p:spPr>
          <a:xfrm>
            <a:off x="10963656" y="4128516"/>
            <a:ext cx="2715768" cy="1773936"/>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Objective: Help users make informed booking decisions and guide hosts to optimize listings.</a:t>
            </a:r>
            <a:endParaRPr lang="en-US" sz="2800" dirty="0"/>
          </a:p>
        </p:txBody>
      </p:sp>
      <p:sp>
        <p:nvSpPr>
          <p:cNvPr id="10" name="Text 2"/>
          <p:cNvSpPr/>
          <p:nvPr/>
        </p:nvSpPr>
        <p:spPr>
          <a:xfrm>
            <a:off x="4297680" y="4114800"/>
            <a:ext cx="2715768" cy="1619794"/>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Focus areas: pricing, availability, room types, popular locations.</a:t>
            </a:r>
            <a:endParaRPr lang="en-US" sz="2800" dirty="0"/>
          </a:p>
        </p:txBody>
      </p:sp>
      <p:sp>
        <p:nvSpPr>
          <p:cNvPr id="11" name="Text 3"/>
          <p:cNvSpPr/>
          <p:nvPr/>
        </p:nvSpPr>
        <p:spPr>
          <a:xfrm>
            <a:off x="7808976" y="4105003"/>
            <a:ext cx="2715768"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Dataset: 48,895 records from 2019 with 16 columns.</a:t>
            </a:r>
            <a:endParaRPr lang="en-US" sz="2800" dirty="0"/>
          </a:p>
        </p:txBody>
      </p:sp>
      <p:sp>
        <p:nvSpPr>
          <p:cNvPr id="12" name="Text 4"/>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ABOUT THE PROJECT</a:t>
            </a:r>
            <a:endParaRPr lang="en-US" sz="464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9976104" y="2368296"/>
            <a:ext cx="457200" cy="493776"/>
          </a:xfrm>
          <a:prstGeom prst="rect">
            <a:avLst/>
          </a:prstGeom>
        </p:spPr>
      </p:pic>
      <p:pic>
        <p:nvPicPr>
          <p:cNvPr id="5" name="Image 3" descr="preencoded.png"/>
          <p:cNvPicPr>
            <a:picLocks noChangeAspect="1"/>
          </p:cNvPicPr>
          <p:nvPr/>
        </p:nvPicPr>
        <p:blipFill>
          <a:blip r:embed="rId5"/>
          <a:stretch>
            <a:fillRect/>
          </a:stretch>
        </p:blipFill>
        <p:spPr>
          <a:xfrm>
            <a:off x="9976104" y="4546527"/>
            <a:ext cx="457200" cy="493776"/>
          </a:xfrm>
          <a:prstGeom prst="rect">
            <a:avLst/>
          </a:prstGeom>
        </p:spPr>
      </p:pic>
      <p:pic>
        <p:nvPicPr>
          <p:cNvPr id="6" name="Image 4" descr="preencoded.png"/>
          <p:cNvPicPr>
            <a:picLocks noChangeAspect="1"/>
          </p:cNvPicPr>
          <p:nvPr/>
        </p:nvPicPr>
        <p:blipFill>
          <a:blip r:embed="rId5"/>
          <a:stretch>
            <a:fillRect/>
          </a:stretch>
        </p:blipFill>
        <p:spPr>
          <a:xfrm>
            <a:off x="5815584" y="2412057"/>
            <a:ext cx="457200" cy="493776"/>
          </a:xfrm>
          <a:prstGeom prst="rect">
            <a:avLst/>
          </a:prstGeom>
        </p:spPr>
      </p:pic>
      <p:pic>
        <p:nvPicPr>
          <p:cNvPr id="7" name="Image 5" descr="preencoded.png"/>
          <p:cNvPicPr>
            <a:picLocks noChangeAspect="1"/>
          </p:cNvPicPr>
          <p:nvPr/>
        </p:nvPicPr>
        <p:blipFill>
          <a:blip r:embed="rId5"/>
          <a:stretch>
            <a:fillRect/>
          </a:stretch>
        </p:blipFill>
        <p:spPr>
          <a:xfrm>
            <a:off x="5728716" y="4546527"/>
            <a:ext cx="457200" cy="493776"/>
          </a:xfrm>
          <a:prstGeom prst="rect">
            <a:avLst/>
          </a:prstGeom>
        </p:spPr>
      </p:pic>
      <p:sp>
        <p:nvSpPr>
          <p:cNvPr id="8" name="Text 0"/>
          <p:cNvSpPr/>
          <p:nvPr/>
        </p:nvSpPr>
        <p:spPr>
          <a:xfrm>
            <a:off x="6574536" y="2351967"/>
            <a:ext cx="3063240" cy="1457815"/>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Understand listing distribution and pricing trends.</a:t>
            </a:r>
            <a:endParaRPr lang="en-US" sz="2800" dirty="0"/>
          </a:p>
        </p:txBody>
      </p:sp>
      <p:sp>
        <p:nvSpPr>
          <p:cNvPr id="9" name="Text 1"/>
          <p:cNvSpPr/>
          <p:nvPr/>
        </p:nvSpPr>
        <p:spPr>
          <a:xfrm>
            <a:off x="10122408" y="239572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0" name="Text 2"/>
          <p:cNvSpPr/>
          <p:nvPr/>
        </p:nvSpPr>
        <p:spPr>
          <a:xfrm>
            <a:off x="10762488" y="4534771"/>
            <a:ext cx="3063240" cy="1069848"/>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Provide data-driven insights to travelers and hosts.</a:t>
            </a:r>
            <a:endParaRPr lang="en-US" sz="2800" dirty="0"/>
          </a:p>
        </p:txBody>
      </p:sp>
      <p:sp>
        <p:nvSpPr>
          <p:cNvPr id="11" name="Text 3"/>
          <p:cNvSpPr/>
          <p:nvPr/>
        </p:nvSpPr>
        <p:spPr>
          <a:xfrm>
            <a:off x="6469380" y="4546527"/>
            <a:ext cx="3063240" cy="1069848"/>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Explore how room types affect availability and price.</a:t>
            </a:r>
            <a:endParaRPr lang="en-US" sz="2800" dirty="0"/>
          </a:p>
        </p:txBody>
      </p:sp>
      <p:sp>
        <p:nvSpPr>
          <p:cNvPr id="12" name="Text 4"/>
          <p:cNvSpPr/>
          <p:nvPr/>
        </p:nvSpPr>
        <p:spPr>
          <a:xfrm>
            <a:off x="10122408" y="459028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2320" dirty="0"/>
          </a:p>
        </p:txBody>
      </p:sp>
      <p:sp>
        <p:nvSpPr>
          <p:cNvPr id="13" name="Text 5"/>
          <p:cNvSpPr/>
          <p:nvPr/>
        </p:nvSpPr>
        <p:spPr>
          <a:xfrm>
            <a:off x="5806440" y="649224"/>
            <a:ext cx="8010144"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BUSINESS OBJECTIVE</a:t>
            </a:r>
            <a:endParaRPr lang="en-US" sz="4640" b="1" dirty="0"/>
          </a:p>
        </p:txBody>
      </p:sp>
      <p:sp>
        <p:nvSpPr>
          <p:cNvPr id="14" name="Text 6"/>
          <p:cNvSpPr/>
          <p:nvPr/>
        </p:nvSpPr>
        <p:spPr>
          <a:xfrm>
            <a:off x="5944906" y="2439489"/>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5" name="Text 7"/>
          <p:cNvSpPr/>
          <p:nvPr/>
        </p:nvSpPr>
        <p:spPr>
          <a:xfrm>
            <a:off x="5862610" y="4590288"/>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16" name="Text 8"/>
          <p:cNvSpPr/>
          <p:nvPr/>
        </p:nvSpPr>
        <p:spPr>
          <a:xfrm>
            <a:off x="10735056" y="2605713"/>
            <a:ext cx="3063240"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Identify popular and budget-friendly areas.</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2"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024551" y="4434187"/>
            <a:ext cx="576072" cy="768096"/>
          </a:xfrm>
          <a:prstGeom prst="rect">
            <a:avLst/>
          </a:prstGeom>
        </p:spPr>
      </p:pic>
      <p:pic>
        <p:nvPicPr>
          <p:cNvPr id="4" name="Image 2" descr="preencoded.png"/>
          <p:cNvPicPr>
            <a:picLocks noChangeAspect="1"/>
          </p:cNvPicPr>
          <p:nvPr/>
        </p:nvPicPr>
        <p:blipFill>
          <a:blip r:embed="rId5"/>
          <a:stretch>
            <a:fillRect/>
          </a:stretch>
        </p:blipFill>
        <p:spPr>
          <a:xfrm>
            <a:off x="2491740" y="4430268"/>
            <a:ext cx="768096" cy="768096"/>
          </a:xfrm>
          <a:prstGeom prst="rect">
            <a:avLst/>
          </a:prstGeom>
        </p:spPr>
      </p:pic>
      <p:pic>
        <p:nvPicPr>
          <p:cNvPr id="5" name="Image 3" descr="preencoded.png"/>
          <p:cNvPicPr>
            <a:picLocks noChangeAspect="1"/>
          </p:cNvPicPr>
          <p:nvPr/>
        </p:nvPicPr>
        <p:blipFill>
          <a:blip r:embed="rId6"/>
          <a:stretch>
            <a:fillRect/>
          </a:stretch>
        </p:blipFill>
        <p:spPr>
          <a:xfrm>
            <a:off x="6965768" y="2088098"/>
            <a:ext cx="768096" cy="768096"/>
          </a:xfrm>
          <a:prstGeom prst="rect">
            <a:avLst/>
          </a:prstGeom>
        </p:spPr>
      </p:pic>
      <p:pic>
        <p:nvPicPr>
          <p:cNvPr id="6" name="Image 4" descr="preencoded.png"/>
          <p:cNvPicPr>
            <a:picLocks noChangeAspect="1"/>
          </p:cNvPicPr>
          <p:nvPr/>
        </p:nvPicPr>
        <p:blipFill>
          <a:blip r:embed="rId7"/>
          <a:stretch>
            <a:fillRect/>
          </a:stretch>
        </p:blipFill>
        <p:spPr>
          <a:xfrm>
            <a:off x="11322231" y="2088098"/>
            <a:ext cx="768096" cy="768096"/>
          </a:xfrm>
          <a:prstGeom prst="rect">
            <a:avLst/>
          </a:prstGeom>
        </p:spPr>
      </p:pic>
      <p:pic>
        <p:nvPicPr>
          <p:cNvPr id="7" name="Image 5" descr="preencoded.png"/>
          <p:cNvPicPr>
            <a:picLocks noChangeAspect="1"/>
          </p:cNvPicPr>
          <p:nvPr/>
        </p:nvPicPr>
        <p:blipFill>
          <a:blip r:embed="rId8"/>
          <a:stretch>
            <a:fillRect/>
          </a:stretch>
        </p:blipFill>
        <p:spPr>
          <a:xfrm>
            <a:off x="2587752" y="2088098"/>
            <a:ext cx="576072" cy="768096"/>
          </a:xfrm>
          <a:prstGeom prst="rect">
            <a:avLst/>
          </a:prstGeom>
        </p:spPr>
      </p:pic>
      <p:sp>
        <p:nvSpPr>
          <p:cNvPr id="8" name="Text 0"/>
          <p:cNvSpPr/>
          <p:nvPr/>
        </p:nvSpPr>
        <p:spPr>
          <a:xfrm>
            <a:off x="960120" y="3138678"/>
            <a:ext cx="3831336" cy="356616"/>
          </a:xfrm>
          <a:prstGeom prst="rect">
            <a:avLst/>
          </a:prstGeom>
          <a:noFill/>
          <a:ln/>
        </p:spPr>
        <p:txBody>
          <a:bodyPr wrap="non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Python</a:t>
            </a:r>
            <a:endParaRPr lang="en-US" sz="2800" dirty="0"/>
          </a:p>
        </p:txBody>
      </p:sp>
      <p:sp>
        <p:nvSpPr>
          <p:cNvPr id="9" name="Text 1"/>
          <p:cNvSpPr/>
          <p:nvPr/>
        </p:nvSpPr>
        <p:spPr>
          <a:xfrm>
            <a:off x="5396919" y="3138678"/>
            <a:ext cx="3831336" cy="356616"/>
          </a:xfrm>
          <a:prstGeom prst="rect">
            <a:avLst/>
          </a:prstGeom>
          <a:noFill/>
          <a:ln/>
        </p:spPr>
        <p:txBody>
          <a:bodyPr wrap="non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Pandas, NumPy</a:t>
            </a:r>
            <a:endParaRPr lang="en-US" sz="2800" dirty="0"/>
          </a:p>
        </p:txBody>
      </p:sp>
      <p:sp>
        <p:nvSpPr>
          <p:cNvPr id="10" name="Text 2"/>
          <p:cNvSpPr/>
          <p:nvPr/>
        </p:nvSpPr>
        <p:spPr>
          <a:xfrm>
            <a:off x="960120" y="5539958"/>
            <a:ext cx="3831336" cy="356616"/>
          </a:xfrm>
          <a:prstGeom prst="rect">
            <a:avLst/>
          </a:prstGeom>
          <a:noFill/>
          <a:ln/>
        </p:spPr>
        <p:txBody>
          <a:bodyPr wrap="non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Jupyter Notebook</a:t>
            </a:r>
            <a:endParaRPr lang="en-US" sz="2800" dirty="0"/>
          </a:p>
        </p:txBody>
      </p:sp>
      <p:sp>
        <p:nvSpPr>
          <p:cNvPr id="11" name="Text 3"/>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u="sng" dirty="0">
                <a:solidFill>
                  <a:srgbClr val="595755"/>
                </a:solidFill>
                <a:latin typeface="思源宋体-思源宋体-SemiBold" pitchFamily="34" charset="0"/>
                <a:ea typeface="思源宋体-思源宋体-SemiBold" pitchFamily="34" charset="-122"/>
                <a:cs typeface="思源宋体-思源宋体-SemiBold" pitchFamily="34" charset="-120"/>
              </a:rPr>
              <a:t>TOOLS &amp; TECHNOLOGIES USED</a:t>
            </a:r>
            <a:endParaRPr lang="en-US" sz="4640" b="1" u="sng" dirty="0"/>
          </a:p>
        </p:txBody>
      </p:sp>
      <p:sp>
        <p:nvSpPr>
          <p:cNvPr id="12" name="Text 4"/>
          <p:cNvSpPr/>
          <p:nvPr/>
        </p:nvSpPr>
        <p:spPr>
          <a:xfrm>
            <a:off x="5408676" y="5539958"/>
            <a:ext cx="3831336" cy="356616"/>
          </a:xfrm>
          <a:prstGeom prst="rect">
            <a:avLst/>
          </a:prstGeom>
          <a:noFill/>
          <a:ln/>
        </p:spPr>
        <p:txBody>
          <a:bodyPr wrap="non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MS PowerPoint for reporting</a:t>
            </a:r>
            <a:endParaRPr lang="en-US" sz="2800" dirty="0"/>
          </a:p>
        </p:txBody>
      </p:sp>
      <p:sp>
        <p:nvSpPr>
          <p:cNvPr id="13" name="Text 5"/>
          <p:cNvSpPr/>
          <p:nvPr/>
        </p:nvSpPr>
        <p:spPr>
          <a:xfrm>
            <a:off x="9848088" y="3165457"/>
            <a:ext cx="3831336" cy="356616"/>
          </a:xfrm>
          <a:prstGeom prst="rect">
            <a:avLst/>
          </a:prstGeom>
          <a:noFill/>
          <a:ln/>
        </p:spPr>
        <p:txBody>
          <a:bodyPr wrap="non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Matplotlib, Seaborn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148"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4663440"/>
            <a:ext cx="457200" cy="493776"/>
          </a:xfrm>
          <a:prstGeom prst="rect">
            <a:avLst/>
          </a:prstGeom>
        </p:spPr>
      </p:pic>
      <p:pic>
        <p:nvPicPr>
          <p:cNvPr id="5" name="Image 3" descr="preencoded.png"/>
          <p:cNvPicPr>
            <a:picLocks noChangeAspect="1"/>
          </p:cNvPicPr>
          <p:nvPr/>
        </p:nvPicPr>
        <p:blipFill>
          <a:blip r:embed="rId5"/>
          <a:stretch>
            <a:fillRect/>
          </a:stretch>
        </p:blipFill>
        <p:spPr>
          <a:xfrm>
            <a:off x="5020056" y="2368296"/>
            <a:ext cx="457200" cy="493776"/>
          </a:xfrm>
          <a:prstGeom prst="rect">
            <a:avLst/>
          </a:prstGeom>
        </p:spPr>
      </p:pic>
      <p:pic>
        <p:nvPicPr>
          <p:cNvPr id="6" name="Image 4" descr="preencoded.png"/>
          <p:cNvPicPr>
            <a:picLocks noChangeAspect="1"/>
          </p:cNvPicPr>
          <p:nvPr/>
        </p:nvPicPr>
        <p:blipFill>
          <a:blip r:embed="rId5"/>
          <a:stretch>
            <a:fillRect/>
          </a:stretch>
        </p:blipFill>
        <p:spPr>
          <a:xfrm>
            <a:off x="860842" y="2368296"/>
            <a:ext cx="457200" cy="493776"/>
          </a:xfrm>
          <a:prstGeom prst="rect">
            <a:avLst/>
          </a:prstGeom>
        </p:spPr>
      </p:pic>
      <p:pic>
        <p:nvPicPr>
          <p:cNvPr id="7" name="Image 5" descr="preencoded.png"/>
          <p:cNvPicPr>
            <a:picLocks noChangeAspect="1"/>
          </p:cNvPicPr>
          <p:nvPr/>
        </p:nvPicPr>
        <p:blipFill>
          <a:blip r:embed="rId5"/>
          <a:stretch>
            <a:fillRect/>
          </a:stretch>
        </p:blipFill>
        <p:spPr>
          <a:xfrm>
            <a:off x="4983480" y="4553712"/>
            <a:ext cx="457200" cy="493776"/>
          </a:xfrm>
          <a:prstGeom prst="rect">
            <a:avLst/>
          </a:prstGeom>
        </p:spPr>
      </p:pic>
      <p:sp>
        <p:nvSpPr>
          <p:cNvPr id="8" name="Text 0"/>
          <p:cNvSpPr/>
          <p:nvPr/>
        </p:nvSpPr>
        <p:spPr>
          <a:xfrm>
            <a:off x="996696" y="469087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3</a:t>
            </a:r>
            <a:endParaRPr lang="en-US" sz="2320" dirty="0"/>
          </a:p>
        </p:txBody>
      </p:sp>
      <p:sp>
        <p:nvSpPr>
          <p:cNvPr id="9" name="Text 1"/>
          <p:cNvSpPr/>
          <p:nvPr/>
        </p:nvSpPr>
        <p:spPr>
          <a:xfrm>
            <a:off x="5824728" y="2558361"/>
            <a:ext cx="3063240" cy="1069848"/>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Location info: neighbourhood, borough, coordinates</a:t>
            </a:r>
            <a:endParaRPr lang="en-US" sz="2800" dirty="0"/>
          </a:p>
        </p:txBody>
      </p:sp>
      <p:sp>
        <p:nvSpPr>
          <p:cNvPr id="10" name="Text 2"/>
          <p:cNvSpPr/>
          <p:nvPr/>
        </p:nvSpPr>
        <p:spPr>
          <a:xfrm>
            <a:off x="1609344" y="4910328"/>
            <a:ext cx="3063240"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Room details: type, price, availability, reviews</a:t>
            </a:r>
            <a:endParaRPr lang="en-US" sz="2800" dirty="0"/>
          </a:p>
        </p:txBody>
      </p:sp>
      <p:sp>
        <p:nvSpPr>
          <p:cNvPr id="11" name="Text 3"/>
          <p:cNvSpPr/>
          <p:nvPr/>
        </p:nvSpPr>
        <p:spPr>
          <a:xfrm>
            <a:off x="1609344" y="2670048"/>
            <a:ext cx="3063240" cy="356616"/>
          </a:xfrm>
          <a:prstGeom prst="rect">
            <a:avLst/>
          </a:prstGeom>
          <a:noFill/>
          <a:ln/>
        </p:spPr>
        <p:txBody>
          <a:bodyPr wrap="non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48,895 rows × 16 </a:t>
            </a:r>
          </a:p>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columns</a:t>
            </a:r>
            <a:endParaRPr lang="en-US" sz="2800" dirty="0"/>
          </a:p>
        </p:txBody>
      </p:sp>
      <p:sp>
        <p:nvSpPr>
          <p:cNvPr id="12" name="Text 4"/>
          <p:cNvSpPr/>
          <p:nvPr/>
        </p:nvSpPr>
        <p:spPr>
          <a:xfrm>
            <a:off x="5148072" y="236829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3" name="Text 5"/>
          <p:cNvSpPr/>
          <p:nvPr/>
        </p:nvSpPr>
        <p:spPr>
          <a:xfrm>
            <a:off x="1037844" y="238201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4" name="Text 6"/>
          <p:cNvSpPr/>
          <p:nvPr/>
        </p:nvSpPr>
        <p:spPr>
          <a:xfrm>
            <a:off x="832104" y="649224"/>
            <a:ext cx="8010144"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DATASET OVERVIEW</a:t>
            </a:r>
            <a:endParaRPr lang="en-US" sz="4640" b="1" dirty="0"/>
          </a:p>
        </p:txBody>
      </p:sp>
      <p:sp>
        <p:nvSpPr>
          <p:cNvPr id="15" name="Text 7"/>
          <p:cNvSpPr/>
          <p:nvPr/>
        </p:nvSpPr>
        <p:spPr>
          <a:xfrm>
            <a:off x="5129784" y="460857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303030"/>
                </a:solidFill>
                <a:latin typeface="思源宋体-思源宋体-Regular" pitchFamily="34" charset="0"/>
                <a:ea typeface="思源宋体-思源宋体-Regular" pitchFamily="34" charset="-122"/>
                <a:cs typeface="思源宋体-思源宋体-Regular" pitchFamily="34" charset="-120"/>
              </a:rPr>
              <a:t>4</a:t>
            </a:r>
            <a:endParaRPr lang="en-US" sz="2320" dirty="0"/>
          </a:p>
        </p:txBody>
      </p:sp>
      <p:sp>
        <p:nvSpPr>
          <p:cNvPr id="16" name="Text 8"/>
          <p:cNvSpPr/>
          <p:nvPr/>
        </p:nvSpPr>
        <p:spPr>
          <a:xfrm>
            <a:off x="5824728" y="4690872"/>
            <a:ext cx="3063240" cy="713232"/>
          </a:xfrm>
          <a:prstGeom prst="rect">
            <a:avLst/>
          </a:prstGeom>
          <a:noFill/>
          <a:ln/>
        </p:spPr>
        <p:txBody>
          <a:bodyPr wrap="square" lIns="0" tIns="0" rIns="0" bIns="0" rtlCol="0" anchor="ctr"/>
          <a:lstStyle/>
          <a:p>
            <a:pPr marL="0" indent="0" algn="l">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Host information and listing activity</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360344" y="2544644"/>
            <a:ext cx="685800" cy="1088136"/>
          </a:xfrm>
          <a:prstGeom prst="rect">
            <a:avLst/>
          </a:prstGeom>
        </p:spPr>
      </p:pic>
      <p:pic>
        <p:nvPicPr>
          <p:cNvPr id="4" name="Image 2" descr="preencoded.png"/>
          <p:cNvPicPr>
            <a:picLocks noChangeAspect="1"/>
          </p:cNvPicPr>
          <p:nvPr/>
        </p:nvPicPr>
        <p:blipFill>
          <a:blip r:embed="rId5"/>
          <a:stretch>
            <a:fillRect/>
          </a:stretch>
        </p:blipFill>
        <p:spPr>
          <a:xfrm>
            <a:off x="11798046" y="2657638"/>
            <a:ext cx="950976" cy="1088136"/>
          </a:xfrm>
          <a:prstGeom prst="rect">
            <a:avLst/>
          </a:prstGeom>
        </p:spPr>
      </p:pic>
      <p:pic>
        <p:nvPicPr>
          <p:cNvPr id="5" name="Image 3" descr="preencoded.png"/>
          <p:cNvPicPr>
            <a:picLocks noChangeAspect="1"/>
          </p:cNvPicPr>
          <p:nvPr/>
        </p:nvPicPr>
        <p:blipFill>
          <a:blip r:embed="rId6"/>
          <a:stretch>
            <a:fillRect/>
          </a:stretch>
        </p:blipFill>
        <p:spPr>
          <a:xfrm>
            <a:off x="8544417" y="2657638"/>
            <a:ext cx="1088136" cy="1088136"/>
          </a:xfrm>
          <a:prstGeom prst="rect">
            <a:avLst/>
          </a:prstGeom>
        </p:spPr>
      </p:pic>
      <p:pic>
        <p:nvPicPr>
          <p:cNvPr id="6" name="Image 4" descr="preencoded.png"/>
          <p:cNvPicPr>
            <a:picLocks noChangeAspect="1"/>
          </p:cNvPicPr>
          <p:nvPr/>
        </p:nvPicPr>
        <p:blipFill>
          <a:blip r:embed="rId7"/>
          <a:stretch>
            <a:fillRect/>
          </a:stretch>
        </p:blipFill>
        <p:spPr>
          <a:xfrm>
            <a:off x="1691640" y="2554115"/>
            <a:ext cx="1088136" cy="1088136"/>
          </a:xfrm>
          <a:prstGeom prst="rect">
            <a:avLst/>
          </a:prstGeom>
        </p:spPr>
      </p:pic>
      <p:sp>
        <p:nvSpPr>
          <p:cNvPr id="7" name="Text 0"/>
          <p:cNvSpPr/>
          <p:nvPr/>
        </p:nvSpPr>
        <p:spPr>
          <a:xfrm>
            <a:off x="7731252" y="4668012"/>
            <a:ext cx="2715768" cy="713232"/>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Some columns cleaned or dropped for clarity</a:t>
            </a:r>
            <a:endParaRPr lang="en-US" sz="2800" dirty="0"/>
          </a:p>
        </p:txBody>
      </p:sp>
      <p:sp>
        <p:nvSpPr>
          <p:cNvPr id="8" name="Text 1"/>
          <p:cNvSpPr/>
          <p:nvPr/>
        </p:nvSpPr>
        <p:spPr>
          <a:xfrm>
            <a:off x="10915650" y="4668012"/>
            <a:ext cx="2715768"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Dates parsed and numeric values capped for better visualization</a:t>
            </a:r>
            <a:endParaRPr lang="en-US" sz="2800" dirty="0"/>
          </a:p>
        </p:txBody>
      </p:sp>
      <p:sp>
        <p:nvSpPr>
          <p:cNvPr id="9" name="Text 2"/>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u="sng" dirty="0">
                <a:solidFill>
                  <a:srgbClr val="595755"/>
                </a:solidFill>
                <a:latin typeface="思源宋体-思源宋体-SemiBold" pitchFamily="34" charset="0"/>
                <a:ea typeface="思源宋体-思源宋体-SemiBold" pitchFamily="34" charset="-122"/>
                <a:cs typeface="思源宋体-思源宋体-SemiBold" pitchFamily="34" charset="-120"/>
              </a:rPr>
              <a:t>DATA QUALITY CHECK</a:t>
            </a:r>
            <a:endParaRPr lang="en-US" sz="4640" b="1" u="sng" dirty="0"/>
          </a:p>
        </p:txBody>
      </p:sp>
      <p:sp>
        <p:nvSpPr>
          <p:cNvPr id="10" name="Text 3"/>
          <p:cNvSpPr/>
          <p:nvPr/>
        </p:nvSpPr>
        <p:spPr>
          <a:xfrm>
            <a:off x="4297680" y="4489704"/>
            <a:ext cx="2715768" cy="1069848"/>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Outliers found in price, minimum_nights</a:t>
            </a:r>
            <a:endParaRPr lang="en-US" sz="2800" dirty="0"/>
          </a:p>
        </p:txBody>
      </p:sp>
      <p:sp>
        <p:nvSpPr>
          <p:cNvPr id="11" name="Text 4"/>
          <p:cNvSpPr/>
          <p:nvPr/>
        </p:nvSpPr>
        <p:spPr>
          <a:xfrm>
            <a:off x="832104" y="4640581"/>
            <a:ext cx="2715768" cy="1417320"/>
          </a:xfrm>
          <a:prstGeom prst="rect">
            <a:avLst/>
          </a:prstGeom>
          <a:noFill/>
          <a:ln/>
        </p:spPr>
        <p:txBody>
          <a:bodyPr wrap="square" lIns="0" tIns="0" rIns="0" bIns="0" rtlCol="0" anchor="ctr"/>
          <a:lstStyle/>
          <a:p>
            <a:pPr marL="0" indent="0" algn="ctr">
              <a:lnSpc>
                <a:spcPts val="2780"/>
              </a:lnSpc>
              <a:buNone/>
            </a:pPr>
            <a:r>
              <a:rPr lang="en-US" sz="2800" dirty="0">
                <a:solidFill>
                  <a:srgbClr val="585654"/>
                </a:solidFill>
                <a:latin typeface="思源宋体-思源宋体-Regular" pitchFamily="34" charset="0"/>
                <a:ea typeface="思源宋体-思源宋体-Regular" pitchFamily="34" charset="-122"/>
                <a:cs typeface="思源宋体-思源宋体-Regular" pitchFamily="34" charset="-120"/>
              </a:rPr>
              <a:t>Missing values in name, host_name, last_review, reviews_per_month</a:t>
            </a: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9614"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630303" y="2039112"/>
            <a:ext cx="5494238" cy="5191833"/>
          </a:xfrm>
          <a:prstGeom prst="rect">
            <a:avLst/>
          </a:prstGeom>
        </p:spPr>
      </p:pic>
      <p:sp>
        <p:nvSpPr>
          <p:cNvPr id="4" name="Text 0"/>
          <p:cNvSpPr/>
          <p:nvPr/>
        </p:nvSpPr>
        <p:spPr>
          <a:xfrm>
            <a:off x="244928" y="2039112"/>
            <a:ext cx="8059130" cy="5322461"/>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pie chart shows the proportion of different room types offered on Airbnb. Private rooms dominate the listings, followed by entire homes/apartments. Shared rooms account for the smallest share. This indicates that budget-conscious travelers are catered to widely. Room type selection directly affects both pricing and privacy.</a:t>
            </a:r>
            <a:endParaRPr lang="en-US" sz="320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ROOM TYPE SHARE</a:t>
            </a:r>
            <a:endParaRPr lang="en-US" sz="464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441871" y="2779776"/>
            <a:ext cx="5861958" cy="4362341"/>
          </a:xfrm>
          <a:prstGeom prst="rect">
            <a:avLst/>
          </a:prstGeom>
        </p:spPr>
      </p:pic>
      <p:sp>
        <p:nvSpPr>
          <p:cNvPr id="4" name="Text 0"/>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b="1" dirty="0">
                <a:solidFill>
                  <a:srgbClr val="595755"/>
                </a:solidFill>
                <a:latin typeface="思源宋体-思源宋体-SemiBold" pitchFamily="34" charset="0"/>
                <a:ea typeface="思源宋体-思源宋体-SemiBold" pitchFamily="34" charset="-122"/>
                <a:cs typeface="思源宋体-思源宋体-SemiBold" pitchFamily="34" charset="-120"/>
              </a:rPr>
              <a:t>AVERAGE PRICE BY NEIGHBOURHOOD GROUP</a:t>
            </a:r>
            <a:endParaRPr lang="en-US" sz="4640" b="1" dirty="0"/>
          </a:p>
        </p:txBody>
      </p:sp>
      <p:sp>
        <p:nvSpPr>
          <p:cNvPr id="5" name="Text 1"/>
          <p:cNvSpPr/>
          <p:nvPr/>
        </p:nvSpPr>
        <p:spPr>
          <a:xfrm>
            <a:off x="617873" y="2299715"/>
            <a:ext cx="7944830" cy="5097127"/>
          </a:xfrm>
          <a:prstGeom prst="rect">
            <a:avLst/>
          </a:prstGeom>
          <a:noFill/>
          <a:ln/>
        </p:spPr>
        <p:txBody>
          <a:bodyPr wrap="square" lIns="0" tIns="0" rIns="0" bIns="0" rtlCol="0" anchor="ctr"/>
          <a:lstStyle/>
          <a:p>
            <a:pPr marL="0" indent="0" algn="l">
              <a:lnSpc>
                <a:spcPts val="3480"/>
              </a:lnSpc>
              <a:buNone/>
            </a:pPr>
            <a:r>
              <a:rPr lang="en-US" sz="3200" dirty="0">
                <a:solidFill>
                  <a:srgbClr val="585654"/>
                </a:solidFill>
                <a:latin typeface="思源宋体-思源宋体-Regular" pitchFamily="34" charset="0"/>
                <a:ea typeface="思源宋体-思源宋体-Regular" pitchFamily="34" charset="-122"/>
                <a:cs typeface="思源宋体-思源宋体-Regular" pitchFamily="34" charset="-120"/>
              </a:rPr>
              <a:t>This bar plot compares the mean price across NYC boroughs. Manhattan leads with the highest average price, confirming its premium location status. Bronx and Queens offer relatively affordable listings. The stark price difference reflects the area's tourism and demand. Travelers on a budget may prefer Brooklyn or Queens.</a:t>
            </a:r>
            <a:endParaRPr lang="en-US"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1040</Words>
  <Application>Microsoft Office PowerPoint</Application>
  <PresentationFormat>Custom</PresentationFormat>
  <Paragraphs>118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思源宋体-思源宋体-Regular</vt:lpstr>
      <vt:lpstr>思源宋体-思源宋体-SemiBold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koushik abbu</cp:lastModifiedBy>
  <cp:revision>1</cp:revision>
  <dcterms:created xsi:type="dcterms:W3CDTF">2025-07-14T15:55:05Z</dcterms:created>
  <dcterms:modified xsi:type="dcterms:W3CDTF">2025-07-14T16:41:48Z</dcterms:modified>
</cp:coreProperties>
</file>